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9200" cy="10706100"/>
  <p:notesSz cx="7569200" cy="10706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9908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8891"/>
            <a:ext cx="6433820" cy="2248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95416"/>
            <a:ext cx="5298439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62403"/>
            <a:ext cx="3292602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7" y="2462403"/>
            <a:ext cx="3292602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0" y="10696590"/>
                </a:moveTo>
                <a:lnTo>
                  <a:pt x="7562849" y="10696590"/>
                </a:lnTo>
                <a:lnTo>
                  <a:pt x="7562849" y="14"/>
                </a:lnTo>
                <a:lnTo>
                  <a:pt x="0" y="14"/>
                </a:lnTo>
                <a:lnTo>
                  <a:pt x="0" y="10696590"/>
                </a:lnTo>
              </a:path>
            </a:pathLst>
          </a:custGeom>
          <a:solidFill>
            <a:srgbClr val="1D1F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8243"/>
            <a:ext cx="6812279" cy="1712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62403"/>
            <a:ext cx="6812279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56673"/>
            <a:ext cx="2422143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56673"/>
            <a:ext cx="1740916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9824" y="9956673"/>
            <a:ext cx="1740916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48257" y="7584148"/>
            <a:ext cx="259651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35" dirty="0">
                <a:solidFill>
                  <a:srgbClr val="EF9500"/>
                </a:solidFill>
                <a:latin typeface="Verdana"/>
                <a:cs typeface="Verdana"/>
              </a:rPr>
              <a:t>S</a:t>
            </a:r>
            <a:r>
              <a:rPr sz="1600" b="1" spc="-15" dirty="0">
                <a:solidFill>
                  <a:srgbClr val="EF9500"/>
                </a:solidFill>
                <a:latin typeface="Verdana"/>
                <a:cs typeface="Verdana"/>
              </a:rPr>
              <a:t>U</a:t>
            </a:r>
            <a:r>
              <a:rPr sz="1600" b="1" spc="-35" dirty="0">
                <a:solidFill>
                  <a:srgbClr val="EF9500"/>
                </a:solidFill>
                <a:latin typeface="Verdana"/>
                <a:cs typeface="Verdana"/>
              </a:rPr>
              <a:t>P</a:t>
            </a:r>
            <a:r>
              <a:rPr sz="1600" b="1" spc="-20" dirty="0">
                <a:solidFill>
                  <a:srgbClr val="EF9500"/>
                </a:solidFill>
                <a:latin typeface="Verdana"/>
                <a:cs typeface="Verdana"/>
              </a:rPr>
              <a:t>ER</a:t>
            </a:r>
            <a:r>
              <a:rPr sz="1600" b="1" spc="-35" dirty="0">
                <a:solidFill>
                  <a:srgbClr val="EF9500"/>
                </a:solidFill>
                <a:latin typeface="Verdana"/>
                <a:cs typeface="Verdana"/>
              </a:rPr>
              <a:t>P</a:t>
            </a:r>
            <a:r>
              <a:rPr sz="1600" b="1" spc="-20" dirty="0">
                <a:solidFill>
                  <a:srgbClr val="EF9500"/>
                </a:solidFill>
                <a:latin typeface="Verdana"/>
                <a:cs typeface="Verdana"/>
              </a:rPr>
              <a:t>O</a:t>
            </a:r>
            <a:r>
              <a:rPr sz="1600" b="1" spc="-30" dirty="0">
                <a:solidFill>
                  <a:srgbClr val="EF9500"/>
                </a:solidFill>
                <a:latin typeface="Verdana"/>
                <a:cs typeface="Verdana"/>
              </a:rPr>
              <a:t>R</a:t>
            </a:r>
            <a:r>
              <a:rPr sz="1600" b="1" spc="-25" dirty="0">
                <a:solidFill>
                  <a:srgbClr val="EF9500"/>
                </a:solidFill>
                <a:latin typeface="Verdana"/>
                <a:cs typeface="Verdana"/>
              </a:rPr>
              <a:t>T</a:t>
            </a:r>
            <a:r>
              <a:rPr sz="1600" b="1" spc="-10" dirty="0">
                <a:solidFill>
                  <a:srgbClr val="EF9500"/>
                </a:solidFill>
                <a:latin typeface="Verdana"/>
                <a:cs typeface="Verdana"/>
              </a:rPr>
              <a:t>A</a:t>
            </a:r>
            <a:r>
              <a:rPr sz="1600" b="1" spc="-35" dirty="0">
                <a:solidFill>
                  <a:srgbClr val="EF9500"/>
                </a:solidFill>
                <a:latin typeface="Verdana"/>
                <a:cs typeface="Verdana"/>
              </a:rPr>
              <a:t>D</a:t>
            </a:r>
            <a:r>
              <a:rPr sz="1600" b="1" spc="-10" dirty="0">
                <a:solidFill>
                  <a:srgbClr val="EF9500"/>
                </a:solidFill>
                <a:latin typeface="Verdana"/>
                <a:cs typeface="Verdana"/>
              </a:rPr>
              <a:t>A</a:t>
            </a:r>
            <a:r>
              <a:rPr sz="1600" b="1" spc="-35" dirty="0">
                <a:solidFill>
                  <a:srgbClr val="EF9500"/>
                </a:solidFill>
                <a:latin typeface="Verdana"/>
                <a:cs typeface="Verdana"/>
              </a:rPr>
              <a:t>S</a:t>
            </a:r>
            <a:r>
              <a:rPr sz="1600" b="1" spc="-25" dirty="0">
                <a:solidFill>
                  <a:srgbClr val="EF9500"/>
                </a:solidFill>
                <a:latin typeface="Verdana"/>
                <a:cs typeface="Verdana"/>
              </a:rPr>
              <a:t>.</a:t>
            </a:r>
            <a:r>
              <a:rPr sz="1600" b="1" spc="-15" dirty="0">
                <a:solidFill>
                  <a:srgbClr val="EF9500"/>
                </a:solidFill>
                <a:latin typeface="Verdana"/>
                <a:cs typeface="Verdana"/>
              </a:rPr>
              <a:t>COM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80260" y="2176150"/>
            <a:ext cx="3402965" cy="4156075"/>
          </a:xfrm>
          <a:custGeom>
            <a:avLst/>
            <a:gdLst/>
            <a:ahLst/>
            <a:cxnLst/>
            <a:rect l="l" t="t" r="r" b="b"/>
            <a:pathLst>
              <a:path w="3402965" h="4156075">
                <a:moveTo>
                  <a:pt x="0" y="4156069"/>
                </a:moveTo>
                <a:lnTo>
                  <a:pt x="3402970" y="4156069"/>
                </a:lnTo>
                <a:lnTo>
                  <a:pt x="3402970" y="0"/>
                </a:lnTo>
                <a:lnTo>
                  <a:pt x="0" y="0"/>
                </a:lnTo>
                <a:lnTo>
                  <a:pt x="0" y="4156069"/>
                </a:lnTo>
                <a:close/>
              </a:path>
            </a:pathLst>
          </a:custGeom>
          <a:solidFill>
            <a:srgbClr val="E3E9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4425" y="4614541"/>
            <a:ext cx="5338450" cy="29743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57806" y="2392686"/>
            <a:ext cx="2069463" cy="12769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47875" y="4124316"/>
            <a:ext cx="3511539" cy="3625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</Words>
  <Application>Microsoft Office PowerPoint</Application>
  <PresentationFormat>Benutzerdefiniert</PresentationFormat>
  <Paragraphs>1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2022-10-21T10:58:49Z</dcterms:created>
  <dcterms:modified xsi:type="dcterms:W3CDTF">2022-10-21T08:59:10Z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2022-10-21T00:00:00Z</vt:filetime>
  </property>
  <property fmtid="{D5CDD505-2E9C-101B-9397-08002B2CF9AE}" pid="3" name="LastSaved">
    <vt:filetime>2022-10-21T00:00:00Z</vt:filetime>
  </property>
</Properties>
</file>