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2.png" ContentType="image/png"/>
  <Override PartName="/ppt/media/image20.jpeg" ContentType="image/jpeg"/>
  <Override PartName="/ppt/media/image9.png" ContentType="image/png"/>
  <Override PartName="/ppt/media/image11.png" ContentType="image/png"/>
  <Override PartName="/ppt/media/image19.jpeg" ContentType="image/jpeg"/>
  <Override PartName="/ppt/media/image7.jpeg" ContentType="image/jpeg"/>
  <Override PartName="/ppt/media/image8.png" ContentType="image/png"/>
  <Override PartName="/ppt/media/image6.jpeg" ContentType="image/jpeg"/>
  <Override PartName="/ppt/media/image10.jpeg" ContentType="image/jpeg"/>
  <Override PartName="/ppt/media/image5.jpeg" ContentType="image/jpeg"/>
  <Override PartName="/ppt/media/image23.jpeg" ContentType="image/jpeg"/>
  <Override PartName="/ppt/media/image18.jpeg" ContentType="image/jpeg"/>
  <Override PartName="/ppt/media/image22.jpeg" ContentType="image/jpeg"/>
  <Override PartName="/ppt/media/image17.jpeg" ContentType="image/jpeg"/>
  <Override PartName="/ppt/media/image14.png" ContentType="image/png"/>
  <Override PartName="/ppt/media/image21.jpeg" ContentType="image/jpeg"/>
  <Override PartName="/ppt/media/image16.jpeg" ContentType="image/jpeg"/>
  <Override PartName="/ppt/media/image15.jpeg" ContentType="image/jpeg"/>
  <Override PartName="/ppt/media/image1.png" ContentType="image/png"/>
  <Override PartName="/ppt/media/image3.jpeg" ContentType="image/jpeg"/>
  <Override PartName="/ppt/media/image2.png" ContentType="image/png"/>
  <Override PartName="/ppt/media/image4.png" ContentType="image/png"/>
  <Override PartName="/ppt/media/image13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287000" cy="102870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DB27D7D-112D-4E3C-8D89-3291A9D9775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292280" y="2935440"/>
            <a:ext cx="1707120" cy="213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514080" y="2406960"/>
            <a:ext cx="92577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514080" y="5523120"/>
            <a:ext cx="92577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0A30C61-0D39-4352-99AD-9F134824F67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292280" y="2935440"/>
            <a:ext cx="1707120" cy="213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514080" y="2406960"/>
            <a:ext cx="451764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5258160" y="2406960"/>
            <a:ext cx="451764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4080" y="5523120"/>
            <a:ext cx="451764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5258160" y="5523120"/>
            <a:ext cx="451764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E5D1A68-451F-470B-A154-7B8480BF4E3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292280" y="2935440"/>
            <a:ext cx="1707120" cy="213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514080" y="2406960"/>
            <a:ext cx="29808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3644280" y="2406960"/>
            <a:ext cx="29808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6774480" y="2406960"/>
            <a:ext cx="29808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514080" y="5523120"/>
            <a:ext cx="29808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/>
          </p:nvPr>
        </p:nvSpPr>
        <p:spPr>
          <a:xfrm>
            <a:off x="3644280" y="5523120"/>
            <a:ext cx="29808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/>
          </p:nvPr>
        </p:nvSpPr>
        <p:spPr>
          <a:xfrm>
            <a:off x="6774480" y="5523120"/>
            <a:ext cx="29808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EAFCA6B-DBCC-4474-8A24-01F5D9A4312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292280" y="2935440"/>
            <a:ext cx="1707120" cy="213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514080" y="2406960"/>
            <a:ext cx="925776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9704ED8-9730-4418-85DB-A67014219BA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292280" y="2935440"/>
            <a:ext cx="1707120" cy="213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14080" y="2406960"/>
            <a:ext cx="925776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3AAEEE7-8E4A-4FC5-9CDB-FD0F94DDD68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292280" y="2935440"/>
            <a:ext cx="1707120" cy="213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14080" y="2406960"/>
            <a:ext cx="45176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258160" y="2406960"/>
            <a:ext cx="45176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5633AA9-F797-4065-99BC-FA0F9FCA080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292280" y="2935440"/>
            <a:ext cx="1707120" cy="213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952EB29-2462-4ABF-9EC9-20C5E77DAB6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4292280" y="2935440"/>
            <a:ext cx="1707120" cy="989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12DB551-B4EA-47DA-BF9A-41047BF9080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292280" y="2935440"/>
            <a:ext cx="1707120" cy="213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514080" y="2406960"/>
            <a:ext cx="451764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5258160" y="2406960"/>
            <a:ext cx="45176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514080" y="5523120"/>
            <a:ext cx="451764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78A95FB-1129-4558-A42D-8B8669E97DC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292280" y="2935440"/>
            <a:ext cx="1707120" cy="213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14080" y="2406960"/>
            <a:ext cx="45176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258160" y="2406960"/>
            <a:ext cx="451764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258160" y="5523120"/>
            <a:ext cx="451764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75D4F1A-DBA4-4FE5-859C-BB28D83C709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292280" y="2935440"/>
            <a:ext cx="1707120" cy="213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514080" y="2406960"/>
            <a:ext cx="451764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5258160" y="2406960"/>
            <a:ext cx="451764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514080" y="5523120"/>
            <a:ext cx="92577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6E03453-74EA-4803-A897-8C05FE0D27C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jpeg"/><Relationship Id="rId9" Type="http://schemas.openxmlformats.org/officeDocument/2006/relationships/slideLayout" Target="../slideLayouts/slideLayout1.xml"/><Relationship Id="rId10" Type="http://schemas.openxmlformats.org/officeDocument/2006/relationships/slideLayout" Target="../slideLayouts/slideLayout2.xml"/><Relationship Id="rId11" Type="http://schemas.openxmlformats.org/officeDocument/2006/relationships/slideLayout" Target="../slideLayouts/slideLayout3.xml"/><Relationship Id="rId12" Type="http://schemas.openxmlformats.org/officeDocument/2006/relationships/slideLayout" Target="../slideLayouts/slideLayout4.xml"/><Relationship Id="rId13" Type="http://schemas.openxmlformats.org/officeDocument/2006/relationships/slideLayout" Target="../slideLayouts/slideLayout5.xml"/><Relationship Id="rId14" Type="http://schemas.openxmlformats.org/officeDocument/2006/relationships/slideLayout" Target="../slideLayouts/slideLayout6.xml"/><Relationship Id="rId15" Type="http://schemas.openxmlformats.org/officeDocument/2006/relationships/slideLayout" Target="../slideLayouts/slideLayout7.xml"/><Relationship Id="rId16" Type="http://schemas.openxmlformats.org/officeDocument/2006/relationships/slideLayout" Target="../slideLayouts/slideLayout8.xml"/><Relationship Id="rId17" Type="http://schemas.openxmlformats.org/officeDocument/2006/relationships/slideLayout" Target="../slideLayouts/slideLayout9.xml"/><Relationship Id="rId18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1.xml"/><Relationship Id="rId20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6999480" y="5299200"/>
            <a:ext cx="3287160" cy="325080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5606280" y="8954280"/>
            <a:ext cx="3339000" cy="1320480"/>
          </a:xfrm>
          <a:prstGeom prst="rect">
            <a:avLst/>
          </a:prstGeom>
          <a:ln w="0">
            <a:noFill/>
          </a:ln>
        </p:spPr>
      </p:pic>
      <p:pic>
        <p:nvPicPr>
          <p:cNvPr id="2" name="bg object 18" descr=""/>
          <p:cNvPicPr/>
          <p:nvPr/>
        </p:nvPicPr>
        <p:blipFill>
          <a:blip r:embed="rId4"/>
          <a:stretch/>
        </p:blipFill>
        <p:spPr>
          <a:xfrm>
            <a:off x="6402600" y="6059880"/>
            <a:ext cx="266400" cy="4226760"/>
          </a:xfrm>
          <a:prstGeom prst="rect">
            <a:avLst/>
          </a:prstGeom>
          <a:ln w="0">
            <a:noFill/>
          </a:ln>
        </p:spPr>
      </p:pic>
      <p:pic>
        <p:nvPicPr>
          <p:cNvPr id="3" name="bg object 19" descr=""/>
          <p:cNvPicPr/>
          <p:nvPr/>
        </p:nvPicPr>
        <p:blipFill>
          <a:blip r:embed="rId5"/>
          <a:stretch/>
        </p:blipFill>
        <p:spPr>
          <a:xfrm>
            <a:off x="6732360" y="7197840"/>
            <a:ext cx="266400" cy="3088800"/>
          </a:xfrm>
          <a:prstGeom prst="rect">
            <a:avLst/>
          </a:prstGeom>
          <a:ln w="0">
            <a:noFill/>
          </a:ln>
        </p:spPr>
      </p:pic>
      <p:pic>
        <p:nvPicPr>
          <p:cNvPr id="4" name="bg object 20" descr=""/>
          <p:cNvPicPr/>
          <p:nvPr/>
        </p:nvPicPr>
        <p:blipFill>
          <a:blip r:embed="rId6"/>
          <a:stretch/>
        </p:blipFill>
        <p:spPr>
          <a:xfrm>
            <a:off x="6033600" y="5786280"/>
            <a:ext cx="330480" cy="4500360"/>
          </a:xfrm>
          <a:prstGeom prst="rect">
            <a:avLst/>
          </a:prstGeom>
          <a:ln w="0">
            <a:noFill/>
          </a:ln>
        </p:spPr>
      </p:pic>
      <p:pic>
        <p:nvPicPr>
          <p:cNvPr id="5" name="bg object 21" descr=""/>
          <p:cNvPicPr/>
          <p:nvPr/>
        </p:nvPicPr>
        <p:blipFill>
          <a:blip r:embed="rId7"/>
          <a:stretch/>
        </p:blipFill>
        <p:spPr>
          <a:xfrm>
            <a:off x="5751720" y="5795640"/>
            <a:ext cx="178200" cy="4491000"/>
          </a:xfrm>
          <a:prstGeom prst="rect">
            <a:avLst/>
          </a:prstGeom>
          <a:ln w="0">
            <a:noFill/>
          </a:ln>
        </p:spPr>
      </p:pic>
      <p:pic>
        <p:nvPicPr>
          <p:cNvPr id="6" name="bg object 22" descr=""/>
          <p:cNvPicPr/>
          <p:nvPr/>
        </p:nvPicPr>
        <p:blipFill>
          <a:blip r:embed="rId8"/>
          <a:stretch/>
        </p:blipFill>
        <p:spPr>
          <a:xfrm>
            <a:off x="4509720" y="5923800"/>
            <a:ext cx="1150200" cy="4362840"/>
          </a:xfrm>
          <a:prstGeom prst="rect">
            <a:avLst/>
          </a:prstGeom>
          <a:ln w="0"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292280" y="2935440"/>
            <a:ext cx="1707120" cy="213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3500" spc="-1" strike="noStrike">
                <a:latin typeface="Calibri"/>
              </a:rPr>
              <a:t>Click to edit the title text format</a:t>
            </a:r>
            <a:endParaRPr b="0" lang="en-US" sz="35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ftr" idx="1"/>
          </p:nvPr>
        </p:nvSpPr>
        <p:spPr>
          <a:xfrm>
            <a:off x="3497760" y="9567000"/>
            <a:ext cx="3291480" cy="51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dt" idx="2"/>
          </p:nvPr>
        </p:nvSpPr>
        <p:spPr>
          <a:xfrm>
            <a:off x="514440" y="9567000"/>
            <a:ext cx="2365560" cy="51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sldNum" idx="3"/>
          </p:nvPr>
        </p:nvSpPr>
        <p:spPr>
          <a:xfrm>
            <a:off x="7406640" y="9567000"/>
            <a:ext cx="2365560" cy="51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41C51DE-3BF8-466F-B6E3-2D29C68D1D64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9"/>
    <p:sldLayoutId id="2147483650" r:id="rId10"/>
    <p:sldLayoutId id="2147483651" r:id="rId11"/>
    <p:sldLayoutId id="2147483652" r:id="rId12"/>
    <p:sldLayoutId id="2147483653" r:id="rId13"/>
    <p:sldLayoutId id="2147483654" r:id="rId14"/>
    <p:sldLayoutId id="2147483655" r:id="rId15"/>
    <p:sldLayoutId id="2147483656" r:id="rId16"/>
    <p:sldLayoutId id="2147483657" r:id="rId17"/>
    <p:sldLayoutId id="2147483658" r:id="rId18"/>
    <p:sldLayoutId id="2147483659" r:id="rId19"/>
    <p:sldLayoutId id="2147483660" r:id="rId20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image" Target="../media/image10.jpe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jpeg"/><Relationship Id="rId7" Type="http://schemas.openxmlformats.org/officeDocument/2006/relationships/image" Target="../media/image14.png"/><Relationship Id="rId8" Type="http://schemas.openxmlformats.org/officeDocument/2006/relationships/image" Target="../media/image15.jpeg"/><Relationship Id="rId9" Type="http://schemas.openxmlformats.org/officeDocument/2006/relationships/image" Target="../media/image16.jpeg"/><Relationship Id="rId10" Type="http://schemas.openxmlformats.org/officeDocument/2006/relationships/image" Target="../media/image17.jpeg"/><Relationship Id="rId11" Type="http://schemas.openxmlformats.org/officeDocument/2006/relationships/image" Target="../media/image18.jpeg"/><Relationship Id="rId12" Type="http://schemas.openxmlformats.org/officeDocument/2006/relationships/image" Target="../media/image19.jpeg"/><Relationship Id="rId13" Type="http://schemas.openxmlformats.org/officeDocument/2006/relationships/image" Target="../media/image20.jpeg"/><Relationship Id="rId14" Type="http://schemas.openxmlformats.org/officeDocument/2006/relationships/image" Target="../media/image21.jpeg"/><Relationship Id="rId15" Type="http://schemas.openxmlformats.org/officeDocument/2006/relationships/image" Target="../media/image22.jpeg"/><Relationship Id="rId16" Type="http://schemas.openxmlformats.org/officeDocument/2006/relationships/image" Target="../media/image23.jpeg"/><Relationship Id="rId17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bject 2"/>
          <p:cNvSpPr/>
          <p:nvPr/>
        </p:nvSpPr>
        <p:spPr>
          <a:xfrm>
            <a:off x="4344120" y="5265000"/>
            <a:ext cx="1568160" cy="39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marL="12600">
              <a:lnSpc>
                <a:spcPct val="100000"/>
              </a:lnSpc>
              <a:spcBef>
                <a:spcPts val="96"/>
              </a:spcBef>
              <a:buNone/>
            </a:pPr>
            <a:r>
              <a:rPr b="0" lang="en-US" sz="2500" spc="-1" strike="noStrike">
                <a:latin typeface="Bookman Old Style"/>
              </a:rPr>
              <a:t>8</a:t>
            </a:r>
            <a:r>
              <a:rPr b="0" lang="en-US" sz="2500" spc="9" strike="noStrike">
                <a:latin typeface="Bookman Old Style"/>
              </a:rPr>
              <a:t> </a:t>
            </a:r>
            <a:r>
              <a:rPr b="0" lang="en-US" sz="2500" spc="32" strike="noStrike">
                <a:latin typeface="Bookman Old Style"/>
              </a:rPr>
              <a:t>MARZO</a:t>
            </a:r>
            <a:endParaRPr b="0" lang="en-US" sz="2500" spc="-1" strike="noStrike">
              <a:latin typeface="Arial"/>
            </a:endParaRPr>
          </a:p>
        </p:txBody>
      </p:sp>
      <p:grpSp>
        <p:nvGrpSpPr>
          <p:cNvPr id="48" name="object 3"/>
          <p:cNvGrpSpPr/>
          <p:nvPr/>
        </p:nvGrpSpPr>
        <p:grpSpPr>
          <a:xfrm>
            <a:off x="0" y="0"/>
            <a:ext cx="10286640" cy="10286640"/>
            <a:chOff x="0" y="0"/>
            <a:chExt cx="10286640" cy="10286640"/>
          </a:xfrm>
        </p:grpSpPr>
        <p:pic>
          <p:nvPicPr>
            <p:cNvPr id="49" name="object 4" descr=""/>
            <p:cNvPicPr/>
            <p:nvPr/>
          </p:nvPicPr>
          <p:blipFill>
            <a:blip r:embed="rId1"/>
            <a:stretch/>
          </p:blipFill>
          <p:spPr>
            <a:xfrm>
              <a:off x="0" y="4043520"/>
              <a:ext cx="3907440" cy="54878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0" name="object 5" descr=""/>
            <p:cNvPicPr/>
            <p:nvPr/>
          </p:nvPicPr>
          <p:blipFill>
            <a:blip r:embed="rId2"/>
            <a:stretch/>
          </p:blipFill>
          <p:spPr>
            <a:xfrm>
              <a:off x="3287880" y="6476400"/>
              <a:ext cx="266400" cy="38102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1" name="object 6" descr=""/>
            <p:cNvPicPr/>
            <p:nvPr/>
          </p:nvPicPr>
          <p:blipFill>
            <a:blip r:embed="rId3"/>
            <a:stretch/>
          </p:blipFill>
          <p:spPr>
            <a:xfrm>
              <a:off x="3592080" y="6193080"/>
              <a:ext cx="330480" cy="40935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2" name="object 7" descr=""/>
            <p:cNvPicPr/>
            <p:nvPr/>
          </p:nvPicPr>
          <p:blipFill>
            <a:blip r:embed="rId4"/>
            <a:stretch/>
          </p:blipFill>
          <p:spPr>
            <a:xfrm>
              <a:off x="253440" y="1035720"/>
              <a:ext cx="3351240" cy="32508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3" name="object 8" descr=""/>
            <p:cNvPicPr/>
            <p:nvPr/>
          </p:nvPicPr>
          <p:blipFill>
            <a:blip r:embed="rId5"/>
            <a:stretch/>
          </p:blipFill>
          <p:spPr>
            <a:xfrm>
              <a:off x="3287880" y="0"/>
              <a:ext cx="266400" cy="20527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4" name="object 9" descr=""/>
            <p:cNvPicPr/>
            <p:nvPr/>
          </p:nvPicPr>
          <p:blipFill>
            <a:blip r:embed="rId6"/>
            <a:stretch/>
          </p:blipFill>
          <p:spPr>
            <a:xfrm>
              <a:off x="3592080" y="0"/>
              <a:ext cx="330480" cy="23263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5" name="object 10" descr=""/>
            <p:cNvPicPr/>
            <p:nvPr/>
          </p:nvPicPr>
          <p:blipFill>
            <a:blip r:embed="rId7"/>
            <a:stretch/>
          </p:blipFill>
          <p:spPr>
            <a:xfrm>
              <a:off x="6668640" y="1639440"/>
              <a:ext cx="3351240" cy="32508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6" name="object 11"/>
            <p:cNvSpPr/>
            <p:nvPr/>
          </p:nvSpPr>
          <p:spPr>
            <a:xfrm>
              <a:off x="5427360" y="0"/>
              <a:ext cx="2670480" cy="1036080"/>
            </a:xfrm>
            <a:custGeom>
              <a:avLst/>
              <a:gdLst/>
              <a:ahLst/>
              <a:rect l="l" t="t" r="r" b="b"/>
              <a:pathLst>
                <a:path w="2670809" h="1036319">
                  <a:moveTo>
                    <a:pt x="61594" y="322579"/>
                  </a:moveTo>
                  <a:lnTo>
                    <a:pt x="28575" y="336550"/>
                  </a:lnTo>
                  <a:lnTo>
                    <a:pt x="8254" y="363220"/>
                  </a:lnTo>
                  <a:lnTo>
                    <a:pt x="0" y="397510"/>
                  </a:lnTo>
                  <a:lnTo>
                    <a:pt x="3175" y="435610"/>
                  </a:lnTo>
                  <a:lnTo>
                    <a:pt x="12064" y="464820"/>
                  </a:lnTo>
                  <a:lnTo>
                    <a:pt x="24129" y="494029"/>
                  </a:lnTo>
                  <a:lnTo>
                    <a:pt x="35559" y="524510"/>
                  </a:lnTo>
                  <a:lnTo>
                    <a:pt x="43814" y="553720"/>
                  </a:lnTo>
                  <a:lnTo>
                    <a:pt x="50800" y="594360"/>
                  </a:lnTo>
                  <a:lnTo>
                    <a:pt x="55244" y="632460"/>
                  </a:lnTo>
                  <a:lnTo>
                    <a:pt x="58419" y="671829"/>
                  </a:lnTo>
                  <a:lnTo>
                    <a:pt x="62229" y="711200"/>
                  </a:lnTo>
                  <a:lnTo>
                    <a:pt x="70484" y="759460"/>
                  </a:lnTo>
                  <a:lnTo>
                    <a:pt x="83184" y="805179"/>
                  </a:lnTo>
                  <a:lnTo>
                    <a:pt x="100964" y="848360"/>
                  </a:lnTo>
                  <a:lnTo>
                    <a:pt x="122554" y="892810"/>
                  </a:lnTo>
                  <a:lnTo>
                    <a:pt x="147954" y="933450"/>
                  </a:lnTo>
                  <a:lnTo>
                    <a:pt x="175894" y="975360"/>
                  </a:lnTo>
                  <a:lnTo>
                    <a:pt x="208914" y="1008379"/>
                  </a:lnTo>
                  <a:lnTo>
                    <a:pt x="248919" y="1032510"/>
                  </a:lnTo>
                  <a:lnTo>
                    <a:pt x="297179" y="1036320"/>
                  </a:lnTo>
                  <a:lnTo>
                    <a:pt x="306704" y="1029970"/>
                  </a:lnTo>
                  <a:lnTo>
                    <a:pt x="308609" y="1019810"/>
                  </a:lnTo>
                  <a:lnTo>
                    <a:pt x="303529" y="1008379"/>
                  </a:lnTo>
                  <a:lnTo>
                    <a:pt x="292734" y="1004570"/>
                  </a:lnTo>
                  <a:lnTo>
                    <a:pt x="271144" y="1004570"/>
                  </a:lnTo>
                  <a:lnTo>
                    <a:pt x="250825" y="998220"/>
                  </a:lnTo>
                  <a:lnTo>
                    <a:pt x="233044" y="988060"/>
                  </a:lnTo>
                  <a:lnTo>
                    <a:pt x="215900" y="975360"/>
                  </a:lnTo>
                  <a:lnTo>
                    <a:pt x="251459" y="957579"/>
                  </a:lnTo>
                  <a:lnTo>
                    <a:pt x="201929" y="957579"/>
                  </a:lnTo>
                  <a:lnTo>
                    <a:pt x="172719" y="915670"/>
                  </a:lnTo>
                  <a:lnTo>
                    <a:pt x="149225" y="876300"/>
                  </a:lnTo>
                  <a:lnTo>
                    <a:pt x="125094" y="830579"/>
                  </a:lnTo>
                  <a:lnTo>
                    <a:pt x="107950" y="784860"/>
                  </a:lnTo>
                  <a:lnTo>
                    <a:pt x="95250" y="736600"/>
                  </a:lnTo>
                  <a:lnTo>
                    <a:pt x="86994" y="685800"/>
                  </a:lnTo>
                  <a:lnTo>
                    <a:pt x="78104" y="603250"/>
                  </a:lnTo>
                  <a:lnTo>
                    <a:pt x="71754" y="562610"/>
                  </a:lnTo>
                  <a:lnTo>
                    <a:pt x="61594" y="521970"/>
                  </a:lnTo>
                  <a:lnTo>
                    <a:pt x="47625" y="486410"/>
                  </a:lnTo>
                  <a:lnTo>
                    <a:pt x="30479" y="441960"/>
                  </a:lnTo>
                  <a:lnTo>
                    <a:pt x="20954" y="397510"/>
                  </a:lnTo>
                  <a:lnTo>
                    <a:pt x="29209" y="359410"/>
                  </a:lnTo>
                  <a:lnTo>
                    <a:pt x="65404" y="336550"/>
                  </a:lnTo>
                  <a:lnTo>
                    <a:pt x="70484" y="334010"/>
                  </a:lnTo>
                  <a:lnTo>
                    <a:pt x="70484" y="327660"/>
                  </a:lnTo>
                  <a:lnTo>
                    <a:pt x="67309" y="323850"/>
                  </a:lnTo>
                  <a:lnTo>
                    <a:pt x="61594" y="322579"/>
                  </a:lnTo>
                  <a:close/>
                  <a:moveTo>
                    <a:pt x="411479" y="981710"/>
                  </a:moveTo>
                  <a:lnTo>
                    <a:pt x="365759" y="982979"/>
                  </a:lnTo>
                  <a:lnTo>
                    <a:pt x="358139" y="984250"/>
                  </a:lnTo>
                  <a:lnTo>
                    <a:pt x="358139" y="995679"/>
                  </a:lnTo>
                  <a:lnTo>
                    <a:pt x="365759" y="995679"/>
                  </a:lnTo>
                  <a:lnTo>
                    <a:pt x="418464" y="1000760"/>
                  </a:lnTo>
                  <a:lnTo>
                    <a:pt x="471169" y="1008379"/>
                  </a:lnTo>
                  <a:lnTo>
                    <a:pt x="523239" y="1017270"/>
                  </a:lnTo>
                  <a:lnTo>
                    <a:pt x="575944" y="1019810"/>
                  </a:lnTo>
                  <a:lnTo>
                    <a:pt x="628014" y="1017270"/>
                  </a:lnTo>
                  <a:lnTo>
                    <a:pt x="680084" y="1008379"/>
                  </a:lnTo>
                  <a:lnTo>
                    <a:pt x="730884" y="996950"/>
                  </a:lnTo>
                  <a:lnTo>
                    <a:pt x="761364" y="989329"/>
                  </a:lnTo>
                  <a:lnTo>
                    <a:pt x="548639" y="989329"/>
                  </a:lnTo>
                  <a:lnTo>
                    <a:pt x="411479" y="981710"/>
                  </a:lnTo>
                  <a:close/>
                  <a:moveTo>
                    <a:pt x="1044575" y="806450"/>
                  </a:moveTo>
                  <a:lnTo>
                    <a:pt x="1002029" y="845820"/>
                  </a:lnTo>
                  <a:lnTo>
                    <a:pt x="963929" y="873760"/>
                  </a:lnTo>
                  <a:lnTo>
                    <a:pt x="923925" y="896620"/>
                  </a:lnTo>
                  <a:lnTo>
                    <a:pt x="882014" y="915670"/>
                  </a:lnTo>
                  <a:lnTo>
                    <a:pt x="838200" y="932179"/>
                  </a:lnTo>
                  <a:lnTo>
                    <a:pt x="792479" y="946150"/>
                  </a:lnTo>
                  <a:lnTo>
                    <a:pt x="697229" y="971550"/>
                  </a:lnTo>
                  <a:lnTo>
                    <a:pt x="648334" y="981710"/>
                  </a:lnTo>
                  <a:lnTo>
                    <a:pt x="598804" y="988060"/>
                  </a:lnTo>
                  <a:lnTo>
                    <a:pt x="548639" y="989329"/>
                  </a:lnTo>
                  <a:lnTo>
                    <a:pt x="761364" y="989329"/>
                  </a:lnTo>
                  <a:lnTo>
                    <a:pt x="824864" y="971550"/>
                  </a:lnTo>
                  <a:lnTo>
                    <a:pt x="915034" y="943610"/>
                  </a:lnTo>
                  <a:lnTo>
                    <a:pt x="958214" y="922020"/>
                  </a:lnTo>
                  <a:lnTo>
                    <a:pt x="998219" y="896620"/>
                  </a:lnTo>
                  <a:lnTo>
                    <a:pt x="1033144" y="867410"/>
                  </a:lnTo>
                  <a:lnTo>
                    <a:pt x="1061719" y="830579"/>
                  </a:lnTo>
                  <a:lnTo>
                    <a:pt x="1063625" y="826770"/>
                  </a:lnTo>
                  <a:lnTo>
                    <a:pt x="1063625" y="824229"/>
                  </a:lnTo>
                  <a:lnTo>
                    <a:pt x="1098550" y="824229"/>
                  </a:lnTo>
                  <a:lnTo>
                    <a:pt x="1094739" y="820420"/>
                  </a:lnTo>
                  <a:lnTo>
                    <a:pt x="1091564" y="816610"/>
                  </a:lnTo>
                  <a:lnTo>
                    <a:pt x="1081404" y="810260"/>
                  </a:lnTo>
                  <a:lnTo>
                    <a:pt x="1056639" y="810260"/>
                  </a:lnTo>
                  <a:lnTo>
                    <a:pt x="1051559" y="807720"/>
                  </a:lnTo>
                  <a:lnTo>
                    <a:pt x="1044575" y="806450"/>
                  </a:lnTo>
                  <a:close/>
                  <a:moveTo>
                    <a:pt x="346709" y="825500"/>
                  </a:moveTo>
                  <a:lnTo>
                    <a:pt x="343534" y="830579"/>
                  </a:lnTo>
                  <a:lnTo>
                    <a:pt x="328294" y="850900"/>
                  </a:lnTo>
                  <a:lnTo>
                    <a:pt x="313054" y="873760"/>
                  </a:lnTo>
                  <a:lnTo>
                    <a:pt x="280669" y="913129"/>
                  </a:lnTo>
                  <a:lnTo>
                    <a:pt x="243204" y="941070"/>
                  </a:lnTo>
                  <a:lnTo>
                    <a:pt x="201929" y="957579"/>
                  </a:lnTo>
                  <a:lnTo>
                    <a:pt x="251459" y="957579"/>
                  </a:lnTo>
                  <a:lnTo>
                    <a:pt x="259714" y="953770"/>
                  </a:lnTo>
                  <a:lnTo>
                    <a:pt x="297814" y="919479"/>
                  </a:lnTo>
                  <a:lnTo>
                    <a:pt x="328294" y="877570"/>
                  </a:lnTo>
                  <a:lnTo>
                    <a:pt x="350519" y="835660"/>
                  </a:lnTo>
                  <a:lnTo>
                    <a:pt x="353694" y="831850"/>
                  </a:lnTo>
                  <a:lnTo>
                    <a:pt x="346709" y="825500"/>
                  </a:lnTo>
                  <a:close/>
                  <a:moveTo>
                    <a:pt x="1098550" y="824229"/>
                  </a:moveTo>
                  <a:lnTo>
                    <a:pt x="1063625" y="824229"/>
                  </a:lnTo>
                  <a:lnTo>
                    <a:pt x="1075689" y="830579"/>
                  </a:lnTo>
                  <a:lnTo>
                    <a:pt x="1086484" y="845820"/>
                  </a:lnTo>
                  <a:lnTo>
                    <a:pt x="1098550" y="858520"/>
                  </a:lnTo>
                  <a:lnTo>
                    <a:pt x="1113789" y="863600"/>
                  </a:lnTo>
                  <a:lnTo>
                    <a:pt x="1131570" y="855979"/>
                  </a:lnTo>
                  <a:lnTo>
                    <a:pt x="1147445" y="839470"/>
                  </a:lnTo>
                  <a:lnTo>
                    <a:pt x="1156334" y="826770"/>
                  </a:lnTo>
                  <a:lnTo>
                    <a:pt x="1106804" y="826770"/>
                  </a:lnTo>
                  <a:lnTo>
                    <a:pt x="1098550" y="824229"/>
                  </a:lnTo>
                  <a:close/>
                  <a:moveTo>
                    <a:pt x="1210309" y="566420"/>
                  </a:moveTo>
                  <a:lnTo>
                    <a:pt x="1203325" y="570229"/>
                  </a:lnTo>
                  <a:lnTo>
                    <a:pt x="1200150" y="576579"/>
                  </a:lnTo>
                  <a:lnTo>
                    <a:pt x="1195704" y="632460"/>
                  </a:lnTo>
                  <a:lnTo>
                    <a:pt x="1188084" y="685800"/>
                  </a:lnTo>
                  <a:lnTo>
                    <a:pt x="1173479" y="737870"/>
                  </a:lnTo>
                  <a:lnTo>
                    <a:pt x="1148714" y="788670"/>
                  </a:lnTo>
                  <a:lnTo>
                    <a:pt x="1121409" y="825500"/>
                  </a:lnTo>
                  <a:lnTo>
                    <a:pt x="1106804" y="826770"/>
                  </a:lnTo>
                  <a:lnTo>
                    <a:pt x="1156334" y="826770"/>
                  </a:lnTo>
                  <a:lnTo>
                    <a:pt x="1193800" y="762000"/>
                  </a:lnTo>
                  <a:lnTo>
                    <a:pt x="1211579" y="717550"/>
                  </a:lnTo>
                  <a:lnTo>
                    <a:pt x="1223645" y="670560"/>
                  </a:lnTo>
                  <a:lnTo>
                    <a:pt x="1227454" y="622300"/>
                  </a:lnTo>
                  <a:lnTo>
                    <a:pt x="1222375" y="575310"/>
                  </a:lnTo>
                  <a:lnTo>
                    <a:pt x="1217929" y="568960"/>
                  </a:lnTo>
                  <a:lnTo>
                    <a:pt x="1210309" y="566420"/>
                  </a:lnTo>
                  <a:close/>
                  <a:moveTo>
                    <a:pt x="1069339" y="806450"/>
                  </a:moveTo>
                  <a:lnTo>
                    <a:pt x="1063625" y="807720"/>
                  </a:lnTo>
                  <a:lnTo>
                    <a:pt x="1056639" y="810260"/>
                  </a:lnTo>
                  <a:lnTo>
                    <a:pt x="1081404" y="810260"/>
                  </a:lnTo>
                  <a:lnTo>
                    <a:pt x="1075689" y="807720"/>
                  </a:lnTo>
                  <a:lnTo>
                    <a:pt x="1069339" y="806450"/>
                  </a:lnTo>
                  <a:close/>
                  <a:moveTo>
                    <a:pt x="1074419" y="518160"/>
                  </a:moveTo>
                  <a:lnTo>
                    <a:pt x="1070609" y="521970"/>
                  </a:lnTo>
                  <a:lnTo>
                    <a:pt x="1048384" y="563879"/>
                  </a:lnTo>
                  <a:lnTo>
                    <a:pt x="1021714" y="603250"/>
                  </a:lnTo>
                  <a:lnTo>
                    <a:pt x="992504" y="640079"/>
                  </a:lnTo>
                  <a:lnTo>
                    <a:pt x="959484" y="676910"/>
                  </a:lnTo>
                  <a:lnTo>
                    <a:pt x="923925" y="706120"/>
                  </a:lnTo>
                  <a:lnTo>
                    <a:pt x="885189" y="735329"/>
                  </a:lnTo>
                  <a:lnTo>
                    <a:pt x="845184" y="760729"/>
                  </a:lnTo>
                  <a:lnTo>
                    <a:pt x="842009" y="765810"/>
                  </a:lnTo>
                  <a:lnTo>
                    <a:pt x="843279" y="768350"/>
                  </a:lnTo>
                  <a:lnTo>
                    <a:pt x="846454" y="772160"/>
                  </a:lnTo>
                  <a:lnTo>
                    <a:pt x="850900" y="769620"/>
                  </a:lnTo>
                  <a:lnTo>
                    <a:pt x="890904" y="748029"/>
                  </a:lnTo>
                  <a:lnTo>
                    <a:pt x="932814" y="721360"/>
                  </a:lnTo>
                  <a:lnTo>
                    <a:pt x="973454" y="689610"/>
                  </a:lnTo>
                  <a:lnTo>
                    <a:pt x="1011554" y="652779"/>
                  </a:lnTo>
                  <a:lnTo>
                    <a:pt x="1043939" y="613410"/>
                  </a:lnTo>
                  <a:lnTo>
                    <a:pt x="1068704" y="571500"/>
                  </a:lnTo>
                  <a:lnTo>
                    <a:pt x="1083309" y="527050"/>
                  </a:lnTo>
                  <a:lnTo>
                    <a:pt x="1082675" y="521970"/>
                  </a:lnTo>
                  <a:lnTo>
                    <a:pt x="1078864" y="519429"/>
                  </a:lnTo>
                  <a:lnTo>
                    <a:pt x="1074419" y="518160"/>
                  </a:lnTo>
                  <a:close/>
                  <a:moveTo>
                    <a:pt x="905509" y="0"/>
                  </a:moveTo>
                  <a:lnTo>
                    <a:pt x="878839" y="0"/>
                  </a:lnTo>
                  <a:lnTo>
                    <a:pt x="864234" y="13970"/>
                  </a:lnTo>
                  <a:lnTo>
                    <a:pt x="834389" y="50800"/>
                  </a:lnTo>
                  <a:lnTo>
                    <a:pt x="805814" y="90170"/>
                  </a:lnTo>
                  <a:lnTo>
                    <a:pt x="779779" y="132079"/>
                  </a:lnTo>
                  <a:lnTo>
                    <a:pt x="754379" y="176529"/>
                  </a:lnTo>
                  <a:lnTo>
                    <a:pt x="728344" y="220979"/>
                  </a:lnTo>
                  <a:lnTo>
                    <a:pt x="701039" y="264160"/>
                  </a:lnTo>
                  <a:lnTo>
                    <a:pt x="670559" y="304800"/>
                  </a:lnTo>
                  <a:lnTo>
                    <a:pt x="637539" y="346710"/>
                  </a:lnTo>
                  <a:lnTo>
                    <a:pt x="567689" y="422910"/>
                  </a:lnTo>
                  <a:lnTo>
                    <a:pt x="534034" y="461010"/>
                  </a:lnTo>
                  <a:lnTo>
                    <a:pt x="504189" y="499110"/>
                  </a:lnTo>
                  <a:lnTo>
                    <a:pt x="476884" y="537210"/>
                  </a:lnTo>
                  <a:lnTo>
                    <a:pt x="452119" y="577850"/>
                  </a:lnTo>
                  <a:lnTo>
                    <a:pt x="431800" y="621029"/>
                  </a:lnTo>
                  <a:lnTo>
                    <a:pt x="415925" y="665479"/>
                  </a:lnTo>
                  <a:lnTo>
                    <a:pt x="405764" y="711200"/>
                  </a:lnTo>
                  <a:lnTo>
                    <a:pt x="403225" y="759460"/>
                  </a:lnTo>
                  <a:lnTo>
                    <a:pt x="403225" y="765810"/>
                  </a:lnTo>
                  <a:lnTo>
                    <a:pt x="410844" y="765810"/>
                  </a:lnTo>
                  <a:lnTo>
                    <a:pt x="410844" y="759460"/>
                  </a:lnTo>
                  <a:lnTo>
                    <a:pt x="416559" y="709929"/>
                  </a:lnTo>
                  <a:lnTo>
                    <a:pt x="428625" y="664210"/>
                  </a:lnTo>
                  <a:lnTo>
                    <a:pt x="446404" y="621029"/>
                  </a:lnTo>
                  <a:lnTo>
                    <a:pt x="468629" y="579120"/>
                  </a:lnTo>
                  <a:lnTo>
                    <a:pt x="494664" y="539750"/>
                  </a:lnTo>
                  <a:lnTo>
                    <a:pt x="523239" y="501650"/>
                  </a:lnTo>
                  <a:lnTo>
                    <a:pt x="554354" y="464820"/>
                  </a:lnTo>
                  <a:lnTo>
                    <a:pt x="619125" y="391160"/>
                  </a:lnTo>
                  <a:lnTo>
                    <a:pt x="650239" y="354329"/>
                  </a:lnTo>
                  <a:lnTo>
                    <a:pt x="680084" y="317500"/>
                  </a:lnTo>
                  <a:lnTo>
                    <a:pt x="708659" y="279400"/>
                  </a:lnTo>
                  <a:lnTo>
                    <a:pt x="735964" y="240029"/>
                  </a:lnTo>
                  <a:lnTo>
                    <a:pt x="762634" y="200660"/>
                  </a:lnTo>
                  <a:lnTo>
                    <a:pt x="788034" y="157479"/>
                  </a:lnTo>
                  <a:lnTo>
                    <a:pt x="814069" y="114300"/>
                  </a:lnTo>
                  <a:lnTo>
                    <a:pt x="842009" y="73660"/>
                  </a:lnTo>
                  <a:lnTo>
                    <a:pt x="872489" y="35560"/>
                  </a:lnTo>
                  <a:lnTo>
                    <a:pt x="905509" y="0"/>
                  </a:lnTo>
                  <a:close/>
                  <a:moveTo>
                    <a:pt x="1235709" y="0"/>
                  </a:moveTo>
                  <a:lnTo>
                    <a:pt x="1214754" y="0"/>
                  </a:lnTo>
                  <a:lnTo>
                    <a:pt x="1208404" y="11429"/>
                  </a:lnTo>
                  <a:lnTo>
                    <a:pt x="1189354" y="41910"/>
                  </a:lnTo>
                  <a:lnTo>
                    <a:pt x="1169670" y="71120"/>
                  </a:lnTo>
                  <a:lnTo>
                    <a:pt x="1148079" y="99060"/>
                  </a:lnTo>
                  <a:lnTo>
                    <a:pt x="1125220" y="127000"/>
                  </a:lnTo>
                  <a:lnTo>
                    <a:pt x="1106804" y="146050"/>
                  </a:lnTo>
                  <a:lnTo>
                    <a:pt x="1087754" y="166370"/>
                  </a:lnTo>
                  <a:lnTo>
                    <a:pt x="1070609" y="187960"/>
                  </a:lnTo>
                  <a:lnTo>
                    <a:pt x="1057275" y="209550"/>
                  </a:lnTo>
                  <a:lnTo>
                    <a:pt x="1046479" y="240029"/>
                  </a:lnTo>
                  <a:lnTo>
                    <a:pt x="1038225" y="271779"/>
                  </a:lnTo>
                  <a:lnTo>
                    <a:pt x="1028700" y="303529"/>
                  </a:lnTo>
                  <a:lnTo>
                    <a:pt x="995044" y="363220"/>
                  </a:lnTo>
                  <a:lnTo>
                    <a:pt x="949325" y="416560"/>
                  </a:lnTo>
                  <a:lnTo>
                    <a:pt x="882014" y="477520"/>
                  </a:lnTo>
                  <a:lnTo>
                    <a:pt x="756284" y="585470"/>
                  </a:lnTo>
                  <a:lnTo>
                    <a:pt x="717550" y="626110"/>
                  </a:lnTo>
                  <a:lnTo>
                    <a:pt x="713739" y="629920"/>
                  </a:lnTo>
                  <a:lnTo>
                    <a:pt x="720089" y="636270"/>
                  </a:lnTo>
                  <a:lnTo>
                    <a:pt x="724534" y="632460"/>
                  </a:lnTo>
                  <a:lnTo>
                    <a:pt x="757554" y="598170"/>
                  </a:lnTo>
                  <a:lnTo>
                    <a:pt x="793114" y="566420"/>
                  </a:lnTo>
                  <a:lnTo>
                    <a:pt x="829944" y="537210"/>
                  </a:lnTo>
                  <a:lnTo>
                    <a:pt x="867409" y="508000"/>
                  </a:lnTo>
                  <a:lnTo>
                    <a:pt x="941069" y="448310"/>
                  </a:lnTo>
                  <a:lnTo>
                    <a:pt x="976629" y="411479"/>
                  </a:lnTo>
                  <a:lnTo>
                    <a:pt x="1006475" y="373379"/>
                  </a:lnTo>
                  <a:lnTo>
                    <a:pt x="1031239" y="334010"/>
                  </a:lnTo>
                  <a:lnTo>
                    <a:pt x="1051559" y="289560"/>
                  </a:lnTo>
                  <a:lnTo>
                    <a:pt x="1066164" y="240029"/>
                  </a:lnTo>
                  <a:lnTo>
                    <a:pt x="1081404" y="204470"/>
                  </a:lnTo>
                  <a:lnTo>
                    <a:pt x="1104900" y="175260"/>
                  </a:lnTo>
                  <a:lnTo>
                    <a:pt x="1158239" y="115570"/>
                  </a:lnTo>
                  <a:lnTo>
                    <a:pt x="1177289" y="92710"/>
                  </a:lnTo>
                  <a:lnTo>
                    <a:pt x="1195070" y="67310"/>
                  </a:lnTo>
                  <a:lnTo>
                    <a:pt x="1211579" y="41910"/>
                  </a:lnTo>
                  <a:lnTo>
                    <a:pt x="1228089" y="13970"/>
                  </a:lnTo>
                  <a:lnTo>
                    <a:pt x="1235709" y="0"/>
                  </a:lnTo>
                  <a:close/>
                  <a:moveTo>
                    <a:pt x="1405254" y="0"/>
                  </a:moveTo>
                  <a:lnTo>
                    <a:pt x="1369695" y="0"/>
                  </a:lnTo>
                  <a:lnTo>
                    <a:pt x="1368425" y="11429"/>
                  </a:lnTo>
                  <a:lnTo>
                    <a:pt x="1360170" y="63500"/>
                  </a:lnTo>
                  <a:lnTo>
                    <a:pt x="1350009" y="114300"/>
                  </a:lnTo>
                  <a:lnTo>
                    <a:pt x="1336675" y="165100"/>
                  </a:lnTo>
                  <a:lnTo>
                    <a:pt x="1320800" y="213360"/>
                  </a:lnTo>
                  <a:lnTo>
                    <a:pt x="1302384" y="257810"/>
                  </a:lnTo>
                  <a:lnTo>
                    <a:pt x="1261745" y="346710"/>
                  </a:lnTo>
                  <a:lnTo>
                    <a:pt x="1242059" y="391160"/>
                  </a:lnTo>
                  <a:lnTo>
                    <a:pt x="1224279" y="436879"/>
                  </a:lnTo>
                  <a:lnTo>
                    <a:pt x="1210309" y="483870"/>
                  </a:lnTo>
                  <a:lnTo>
                    <a:pt x="1200784" y="532129"/>
                  </a:lnTo>
                  <a:lnTo>
                    <a:pt x="1202054" y="539750"/>
                  </a:lnTo>
                  <a:lnTo>
                    <a:pt x="1208404" y="543560"/>
                  </a:lnTo>
                  <a:lnTo>
                    <a:pt x="1215389" y="543560"/>
                  </a:lnTo>
                  <a:lnTo>
                    <a:pt x="1219200" y="537210"/>
                  </a:lnTo>
                  <a:lnTo>
                    <a:pt x="1231900" y="487679"/>
                  </a:lnTo>
                  <a:lnTo>
                    <a:pt x="1248409" y="439420"/>
                  </a:lnTo>
                  <a:lnTo>
                    <a:pt x="1268095" y="392429"/>
                  </a:lnTo>
                  <a:lnTo>
                    <a:pt x="1290320" y="346710"/>
                  </a:lnTo>
                  <a:lnTo>
                    <a:pt x="1312545" y="299720"/>
                  </a:lnTo>
                  <a:lnTo>
                    <a:pt x="1334134" y="252729"/>
                  </a:lnTo>
                  <a:lnTo>
                    <a:pt x="1353820" y="207010"/>
                  </a:lnTo>
                  <a:lnTo>
                    <a:pt x="1370329" y="156210"/>
                  </a:lnTo>
                  <a:lnTo>
                    <a:pt x="1384300" y="105410"/>
                  </a:lnTo>
                  <a:lnTo>
                    <a:pt x="1395729" y="54610"/>
                  </a:lnTo>
                  <a:lnTo>
                    <a:pt x="1405254" y="0"/>
                  </a:lnTo>
                  <a:close/>
                  <a:moveTo>
                    <a:pt x="707389" y="0"/>
                  </a:moveTo>
                  <a:lnTo>
                    <a:pt x="676275" y="0"/>
                  </a:lnTo>
                  <a:lnTo>
                    <a:pt x="672464" y="3810"/>
                  </a:lnTo>
                  <a:lnTo>
                    <a:pt x="629919" y="35560"/>
                  </a:lnTo>
                  <a:lnTo>
                    <a:pt x="608964" y="54610"/>
                  </a:lnTo>
                  <a:lnTo>
                    <a:pt x="589914" y="73660"/>
                  </a:lnTo>
                  <a:lnTo>
                    <a:pt x="572134" y="93979"/>
                  </a:lnTo>
                  <a:lnTo>
                    <a:pt x="555625" y="118110"/>
                  </a:lnTo>
                  <a:lnTo>
                    <a:pt x="535304" y="144779"/>
                  </a:lnTo>
                  <a:lnTo>
                    <a:pt x="512444" y="168910"/>
                  </a:lnTo>
                  <a:lnTo>
                    <a:pt x="488314" y="190500"/>
                  </a:lnTo>
                  <a:lnTo>
                    <a:pt x="461644" y="213360"/>
                  </a:lnTo>
                  <a:lnTo>
                    <a:pt x="427354" y="245110"/>
                  </a:lnTo>
                  <a:lnTo>
                    <a:pt x="396239" y="279400"/>
                  </a:lnTo>
                  <a:lnTo>
                    <a:pt x="368934" y="317500"/>
                  </a:lnTo>
                  <a:lnTo>
                    <a:pt x="346709" y="359410"/>
                  </a:lnTo>
                  <a:lnTo>
                    <a:pt x="330200" y="403860"/>
                  </a:lnTo>
                  <a:lnTo>
                    <a:pt x="328929" y="406400"/>
                  </a:lnTo>
                  <a:lnTo>
                    <a:pt x="335279" y="410210"/>
                  </a:lnTo>
                  <a:lnTo>
                    <a:pt x="337819" y="405129"/>
                  </a:lnTo>
                  <a:lnTo>
                    <a:pt x="361950" y="359410"/>
                  </a:lnTo>
                  <a:lnTo>
                    <a:pt x="389254" y="314960"/>
                  </a:lnTo>
                  <a:lnTo>
                    <a:pt x="419734" y="276860"/>
                  </a:lnTo>
                  <a:lnTo>
                    <a:pt x="455294" y="241300"/>
                  </a:lnTo>
                  <a:lnTo>
                    <a:pt x="496569" y="207010"/>
                  </a:lnTo>
                  <a:lnTo>
                    <a:pt x="535304" y="171450"/>
                  </a:lnTo>
                  <a:lnTo>
                    <a:pt x="568325" y="130810"/>
                  </a:lnTo>
                  <a:lnTo>
                    <a:pt x="600075" y="90170"/>
                  </a:lnTo>
                  <a:lnTo>
                    <a:pt x="637539" y="52070"/>
                  </a:lnTo>
                  <a:lnTo>
                    <a:pt x="675639" y="22860"/>
                  </a:lnTo>
                  <a:lnTo>
                    <a:pt x="707389" y="0"/>
                  </a:lnTo>
                  <a:close/>
                  <a:moveTo>
                    <a:pt x="1091564" y="0"/>
                  </a:moveTo>
                  <a:lnTo>
                    <a:pt x="1065529" y="0"/>
                  </a:lnTo>
                  <a:lnTo>
                    <a:pt x="1036319" y="31750"/>
                  </a:lnTo>
                  <a:lnTo>
                    <a:pt x="1003934" y="69850"/>
                  </a:lnTo>
                  <a:lnTo>
                    <a:pt x="942339" y="147320"/>
                  </a:lnTo>
                  <a:lnTo>
                    <a:pt x="913129" y="187960"/>
                  </a:lnTo>
                  <a:lnTo>
                    <a:pt x="855979" y="270510"/>
                  </a:lnTo>
                  <a:lnTo>
                    <a:pt x="852804" y="274320"/>
                  </a:lnTo>
                  <a:lnTo>
                    <a:pt x="859789" y="278129"/>
                  </a:lnTo>
                  <a:lnTo>
                    <a:pt x="862964" y="273050"/>
                  </a:lnTo>
                  <a:lnTo>
                    <a:pt x="894714" y="232410"/>
                  </a:lnTo>
                  <a:lnTo>
                    <a:pt x="927100" y="189229"/>
                  </a:lnTo>
                  <a:lnTo>
                    <a:pt x="960119" y="149860"/>
                  </a:lnTo>
                  <a:lnTo>
                    <a:pt x="993775" y="107950"/>
                  </a:lnTo>
                  <a:lnTo>
                    <a:pt x="1028064" y="68579"/>
                  </a:lnTo>
                  <a:lnTo>
                    <a:pt x="1062989" y="29210"/>
                  </a:lnTo>
                  <a:lnTo>
                    <a:pt x="1091564" y="0"/>
                  </a:lnTo>
                  <a:close/>
                  <a:moveTo>
                    <a:pt x="464184" y="0"/>
                  </a:moveTo>
                  <a:lnTo>
                    <a:pt x="408939" y="0"/>
                  </a:lnTo>
                  <a:lnTo>
                    <a:pt x="373379" y="22860"/>
                  </a:lnTo>
                  <a:lnTo>
                    <a:pt x="330834" y="52070"/>
                  </a:lnTo>
                  <a:lnTo>
                    <a:pt x="289559" y="83820"/>
                  </a:lnTo>
                  <a:lnTo>
                    <a:pt x="248919" y="114300"/>
                  </a:lnTo>
                  <a:lnTo>
                    <a:pt x="208914" y="147320"/>
                  </a:lnTo>
                  <a:lnTo>
                    <a:pt x="169544" y="179070"/>
                  </a:lnTo>
                  <a:lnTo>
                    <a:pt x="92075" y="245110"/>
                  </a:lnTo>
                  <a:lnTo>
                    <a:pt x="86994" y="255270"/>
                  </a:lnTo>
                  <a:lnTo>
                    <a:pt x="92075" y="266700"/>
                  </a:lnTo>
                  <a:lnTo>
                    <a:pt x="102869" y="271779"/>
                  </a:lnTo>
                  <a:lnTo>
                    <a:pt x="115569" y="267970"/>
                  </a:lnTo>
                  <a:lnTo>
                    <a:pt x="269239" y="140970"/>
                  </a:lnTo>
                  <a:lnTo>
                    <a:pt x="347344" y="80010"/>
                  </a:lnTo>
                  <a:lnTo>
                    <a:pt x="387350" y="50800"/>
                  </a:lnTo>
                  <a:lnTo>
                    <a:pt x="427989" y="22860"/>
                  </a:lnTo>
                  <a:lnTo>
                    <a:pt x="464184" y="0"/>
                  </a:lnTo>
                  <a:close/>
                  <a:moveTo>
                    <a:pt x="1309370" y="0"/>
                  </a:moveTo>
                  <a:lnTo>
                    <a:pt x="1291589" y="0"/>
                  </a:lnTo>
                  <a:lnTo>
                    <a:pt x="1275079" y="48260"/>
                  </a:lnTo>
                  <a:lnTo>
                    <a:pt x="1257300" y="95250"/>
                  </a:lnTo>
                  <a:lnTo>
                    <a:pt x="1238884" y="143510"/>
                  </a:lnTo>
                  <a:lnTo>
                    <a:pt x="1219834" y="191770"/>
                  </a:lnTo>
                  <a:lnTo>
                    <a:pt x="1217929" y="196850"/>
                  </a:lnTo>
                  <a:lnTo>
                    <a:pt x="1227454" y="200660"/>
                  </a:lnTo>
                  <a:lnTo>
                    <a:pt x="1229359" y="195579"/>
                  </a:lnTo>
                  <a:lnTo>
                    <a:pt x="1273809" y="92710"/>
                  </a:lnTo>
                  <a:lnTo>
                    <a:pt x="1309370" y="0"/>
                  </a:lnTo>
                  <a:close/>
                  <a:moveTo>
                    <a:pt x="1538604" y="368300"/>
                  </a:moveTo>
                  <a:lnTo>
                    <a:pt x="1529714" y="368300"/>
                  </a:lnTo>
                  <a:lnTo>
                    <a:pt x="1522729" y="374650"/>
                  </a:lnTo>
                  <a:lnTo>
                    <a:pt x="1522095" y="384809"/>
                  </a:lnTo>
                  <a:lnTo>
                    <a:pt x="1540509" y="431800"/>
                  </a:lnTo>
                  <a:lnTo>
                    <a:pt x="1567179" y="478790"/>
                  </a:lnTo>
                  <a:lnTo>
                    <a:pt x="1600200" y="520700"/>
                  </a:lnTo>
                  <a:lnTo>
                    <a:pt x="1638934" y="556259"/>
                  </a:lnTo>
                  <a:lnTo>
                    <a:pt x="1682750" y="582929"/>
                  </a:lnTo>
                  <a:lnTo>
                    <a:pt x="1727834" y="599440"/>
                  </a:lnTo>
                  <a:lnTo>
                    <a:pt x="1774825" y="607059"/>
                  </a:lnTo>
                  <a:lnTo>
                    <a:pt x="1822450" y="609600"/>
                  </a:lnTo>
                  <a:lnTo>
                    <a:pt x="1870075" y="607059"/>
                  </a:lnTo>
                  <a:lnTo>
                    <a:pt x="1918334" y="601979"/>
                  </a:lnTo>
                  <a:lnTo>
                    <a:pt x="2012314" y="589279"/>
                  </a:lnTo>
                  <a:lnTo>
                    <a:pt x="2108834" y="580390"/>
                  </a:lnTo>
                  <a:lnTo>
                    <a:pt x="2137409" y="575309"/>
                  </a:lnTo>
                  <a:lnTo>
                    <a:pt x="1823720" y="575309"/>
                  </a:lnTo>
                  <a:lnTo>
                    <a:pt x="1773554" y="574040"/>
                  </a:lnTo>
                  <a:lnTo>
                    <a:pt x="1725295" y="562609"/>
                  </a:lnTo>
                  <a:lnTo>
                    <a:pt x="1682114" y="543559"/>
                  </a:lnTo>
                  <a:lnTo>
                    <a:pt x="1647825" y="516890"/>
                  </a:lnTo>
                  <a:lnTo>
                    <a:pt x="1620520" y="485140"/>
                  </a:lnTo>
                  <a:lnTo>
                    <a:pt x="1595754" y="448309"/>
                  </a:lnTo>
                  <a:lnTo>
                    <a:pt x="1572259" y="411479"/>
                  </a:lnTo>
                  <a:lnTo>
                    <a:pt x="1546225" y="373379"/>
                  </a:lnTo>
                  <a:lnTo>
                    <a:pt x="1538604" y="368300"/>
                  </a:lnTo>
                  <a:close/>
                  <a:moveTo>
                    <a:pt x="2620645" y="0"/>
                  </a:moveTo>
                  <a:lnTo>
                    <a:pt x="2590164" y="0"/>
                  </a:lnTo>
                  <a:lnTo>
                    <a:pt x="2594609" y="8890"/>
                  </a:lnTo>
                  <a:lnTo>
                    <a:pt x="2605404" y="19050"/>
                  </a:lnTo>
                  <a:lnTo>
                    <a:pt x="2618104" y="30479"/>
                  </a:lnTo>
                  <a:lnTo>
                    <a:pt x="2630170" y="43179"/>
                  </a:lnTo>
                  <a:lnTo>
                    <a:pt x="2638425" y="55879"/>
                  </a:lnTo>
                  <a:lnTo>
                    <a:pt x="2642234" y="78740"/>
                  </a:lnTo>
                  <a:lnTo>
                    <a:pt x="2639059" y="100329"/>
                  </a:lnTo>
                  <a:lnTo>
                    <a:pt x="2630804" y="123190"/>
                  </a:lnTo>
                  <a:lnTo>
                    <a:pt x="2620009" y="142240"/>
                  </a:lnTo>
                  <a:lnTo>
                    <a:pt x="2612389" y="151129"/>
                  </a:lnTo>
                  <a:lnTo>
                    <a:pt x="2595879" y="171450"/>
                  </a:lnTo>
                  <a:lnTo>
                    <a:pt x="2586989" y="181609"/>
                  </a:lnTo>
                  <a:lnTo>
                    <a:pt x="2552700" y="219709"/>
                  </a:lnTo>
                  <a:lnTo>
                    <a:pt x="2538095" y="238759"/>
                  </a:lnTo>
                  <a:lnTo>
                    <a:pt x="2528570" y="262890"/>
                  </a:lnTo>
                  <a:lnTo>
                    <a:pt x="2525395" y="289559"/>
                  </a:lnTo>
                  <a:lnTo>
                    <a:pt x="2522854" y="314959"/>
                  </a:lnTo>
                  <a:lnTo>
                    <a:pt x="2515870" y="336550"/>
                  </a:lnTo>
                  <a:lnTo>
                    <a:pt x="2499359" y="359409"/>
                  </a:lnTo>
                  <a:lnTo>
                    <a:pt x="2485389" y="372109"/>
                  </a:lnTo>
                  <a:lnTo>
                    <a:pt x="2469514" y="379729"/>
                  </a:lnTo>
                  <a:lnTo>
                    <a:pt x="2430145" y="397509"/>
                  </a:lnTo>
                  <a:lnTo>
                    <a:pt x="2432050" y="406400"/>
                  </a:lnTo>
                  <a:lnTo>
                    <a:pt x="2437764" y="408940"/>
                  </a:lnTo>
                  <a:lnTo>
                    <a:pt x="2442209" y="410209"/>
                  </a:lnTo>
                  <a:lnTo>
                    <a:pt x="2450464" y="410209"/>
                  </a:lnTo>
                  <a:lnTo>
                    <a:pt x="2421254" y="448309"/>
                  </a:lnTo>
                  <a:lnTo>
                    <a:pt x="2385059" y="478790"/>
                  </a:lnTo>
                  <a:lnTo>
                    <a:pt x="2343150" y="499109"/>
                  </a:lnTo>
                  <a:lnTo>
                    <a:pt x="2297429" y="516890"/>
                  </a:lnTo>
                  <a:lnTo>
                    <a:pt x="2193925" y="535940"/>
                  </a:lnTo>
                  <a:lnTo>
                    <a:pt x="2138679" y="543559"/>
                  </a:lnTo>
                  <a:lnTo>
                    <a:pt x="1972309" y="562609"/>
                  </a:lnTo>
                  <a:lnTo>
                    <a:pt x="1923414" y="568959"/>
                  </a:lnTo>
                  <a:lnTo>
                    <a:pt x="1873250" y="574040"/>
                  </a:lnTo>
                  <a:lnTo>
                    <a:pt x="1823720" y="575309"/>
                  </a:lnTo>
                  <a:lnTo>
                    <a:pt x="2137409" y="575309"/>
                  </a:lnTo>
                  <a:lnTo>
                    <a:pt x="2251709" y="556259"/>
                  </a:lnTo>
                  <a:lnTo>
                    <a:pt x="2298064" y="546100"/>
                  </a:lnTo>
                  <a:lnTo>
                    <a:pt x="2342514" y="530859"/>
                  </a:lnTo>
                  <a:lnTo>
                    <a:pt x="2384425" y="511809"/>
                  </a:lnTo>
                  <a:lnTo>
                    <a:pt x="2421254" y="482600"/>
                  </a:lnTo>
                  <a:lnTo>
                    <a:pt x="2451100" y="448309"/>
                  </a:lnTo>
                  <a:lnTo>
                    <a:pt x="2472054" y="408940"/>
                  </a:lnTo>
                  <a:lnTo>
                    <a:pt x="2488564" y="402590"/>
                  </a:lnTo>
                  <a:lnTo>
                    <a:pt x="2529839" y="365759"/>
                  </a:lnTo>
                  <a:lnTo>
                    <a:pt x="2549525" y="327659"/>
                  </a:lnTo>
                  <a:lnTo>
                    <a:pt x="2554922" y="288290"/>
                  </a:lnTo>
                  <a:lnTo>
                    <a:pt x="2555875" y="276859"/>
                  </a:lnTo>
                  <a:lnTo>
                    <a:pt x="2560320" y="259079"/>
                  </a:lnTo>
                  <a:lnTo>
                    <a:pt x="2571750" y="238759"/>
                  </a:lnTo>
                  <a:lnTo>
                    <a:pt x="2588259" y="219709"/>
                  </a:lnTo>
                  <a:lnTo>
                    <a:pt x="2597150" y="209550"/>
                  </a:lnTo>
                  <a:lnTo>
                    <a:pt x="2605404" y="200659"/>
                  </a:lnTo>
                  <a:lnTo>
                    <a:pt x="2628900" y="173990"/>
                  </a:lnTo>
                  <a:lnTo>
                    <a:pt x="2651759" y="143509"/>
                  </a:lnTo>
                  <a:lnTo>
                    <a:pt x="2667634" y="107950"/>
                  </a:lnTo>
                  <a:lnTo>
                    <a:pt x="2670809" y="73659"/>
                  </a:lnTo>
                  <a:lnTo>
                    <a:pt x="2667634" y="60959"/>
                  </a:lnTo>
                  <a:lnTo>
                    <a:pt x="2661920" y="48259"/>
                  </a:lnTo>
                  <a:lnTo>
                    <a:pt x="2653664" y="35559"/>
                  </a:lnTo>
                  <a:lnTo>
                    <a:pt x="2644775" y="25400"/>
                  </a:lnTo>
                  <a:lnTo>
                    <a:pt x="2621914" y="2540"/>
                  </a:lnTo>
                  <a:lnTo>
                    <a:pt x="2620645" y="0"/>
                  </a:lnTo>
                  <a:close/>
                  <a:moveTo>
                    <a:pt x="2018029" y="495300"/>
                  </a:moveTo>
                  <a:lnTo>
                    <a:pt x="1866900" y="495300"/>
                  </a:lnTo>
                  <a:lnTo>
                    <a:pt x="1902459" y="499109"/>
                  </a:lnTo>
                  <a:lnTo>
                    <a:pt x="1937384" y="505459"/>
                  </a:lnTo>
                  <a:lnTo>
                    <a:pt x="2004695" y="527050"/>
                  </a:lnTo>
                  <a:lnTo>
                    <a:pt x="2039620" y="533400"/>
                  </a:lnTo>
                  <a:lnTo>
                    <a:pt x="2074545" y="535940"/>
                  </a:lnTo>
                  <a:lnTo>
                    <a:pt x="2108834" y="530859"/>
                  </a:lnTo>
                  <a:lnTo>
                    <a:pt x="2142489" y="523240"/>
                  </a:lnTo>
                  <a:lnTo>
                    <a:pt x="2175509" y="511809"/>
                  </a:lnTo>
                  <a:lnTo>
                    <a:pt x="2201545" y="500379"/>
                  </a:lnTo>
                  <a:lnTo>
                    <a:pt x="2068829" y="500379"/>
                  </a:lnTo>
                  <a:lnTo>
                    <a:pt x="2039620" y="499109"/>
                  </a:lnTo>
                  <a:lnTo>
                    <a:pt x="2018029" y="495300"/>
                  </a:lnTo>
                  <a:close/>
                  <a:moveTo>
                    <a:pt x="1960879" y="381000"/>
                  </a:moveTo>
                  <a:lnTo>
                    <a:pt x="1958339" y="387350"/>
                  </a:lnTo>
                  <a:lnTo>
                    <a:pt x="1962150" y="391159"/>
                  </a:lnTo>
                  <a:lnTo>
                    <a:pt x="2005964" y="411479"/>
                  </a:lnTo>
                  <a:lnTo>
                    <a:pt x="2046604" y="436879"/>
                  </a:lnTo>
                  <a:lnTo>
                    <a:pt x="2085975" y="463550"/>
                  </a:lnTo>
                  <a:lnTo>
                    <a:pt x="2125979" y="492759"/>
                  </a:lnTo>
                  <a:lnTo>
                    <a:pt x="2097404" y="499109"/>
                  </a:lnTo>
                  <a:lnTo>
                    <a:pt x="2068829" y="500379"/>
                  </a:lnTo>
                  <a:lnTo>
                    <a:pt x="2201545" y="500379"/>
                  </a:lnTo>
                  <a:lnTo>
                    <a:pt x="2218054" y="494029"/>
                  </a:lnTo>
                  <a:lnTo>
                    <a:pt x="2235834" y="486409"/>
                  </a:lnTo>
                  <a:lnTo>
                    <a:pt x="2142489" y="486409"/>
                  </a:lnTo>
                  <a:lnTo>
                    <a:pt x="2104389" y="454659"/>
                  </a:lnTo>
                  <a:lnTo>
                    <a:pt x="2059939" y="425450"/>
                  </a:lnTo>
                  <a:lnTo>
                    <a:pt x="2012314" y="403859"/>
                  </a:lnTo>
                  <a:lnTo>
                    <a:pt x="1964689" y="384809"/>
                  </a:lnTo>
                  <a:lnTo>
                    <a:pt x="1960879" y="381000"/>
                  </a:lnTo>
                  <a:close/>
                  <a:moveTo>
                    <a:pt x="1532889" y="270509"/>
                  </a:moveTo>
                  <a:lnTo>
                    <a:pt x="1527809" y="270509"/>
                  </a:lnTo>
                  <a:lnTo>
                    <a:pt x="1524634" y="275590"/>
                  </a:lnTo>
                  <a:lnTo>
                    <a:pt x="1553845" y="327659"/>
                  </a:lnTo>
                  <a:lnTo>
                    <a:pt x="1586229" y="372109"/>
                  </a:lnTo>
                  <a:lnTo>
                    <a:pt x="1622425" y="416559"/>
                  </a:lnTo>
                  <a:lnTo>
                    <a:pt x="1663700" y="450850"/>
                  </a:lnTo>
                  <a:lnTo>
                    <a:pt x="1709420" y="480059"/>
                  </a:lnTo>
                  <a:lnTo>
                    <a:pt x="1759584" y="495300"/>
                  </a:lnTo>
                  <a:lnTo>
                    <a:pt x="1795779" y="499109"/>
                  </a:lnTo>
                  <a:lnTo>
                    <a:pt x="1831339" y="499109"/>
                  </a:lnTo>
                  <a:lnTo>
                    <a:pt x="1866900" y="495300"/>
                  </a:lnTo>
                  <a:lnTo>
                    <a:pt x="2018029" y="495300"/>
                  </a:lnTo>
                  <a:lnTo>
                    <a:pt x="2010409" y="494029"/>
                  </a:lnTo>
                  <a:lnTo>
                    <a:pt x="1958339" y="478790"/>
                  </a:lnTo>
                  <a:lnTo>
                    <a:pt x="1932939" y="469900"/>
                  </a:lnTo>
                  <a:lnTo>
                    <a:pt x="1905634" y="466090"/>
                  </a:lnTo>
                  <a:lnTo>
                    <a:pt x="1773554" y="466090"/>
                  </a:lnTo>
                  <a:lnTo>
                    <a:pt x="1731009" y="457200"/>
                  </a:lnTo>
                  <a:lnTo>
                    <a:pt x="1688464" y="438150"/>
                  </a:lnTo>
                  <a:lnTo>
                    <a:pt x="1651000" y="412750"/>
                  </a:lnTo>
                  <a:lnTo>
                    <a:pt x="1618614" y="381000"/>
                  </a:lnTo>
                  <a:lnTo>
                    <a:pt x="1590039" y="346709"/>
                  </a:lnTo>
                  <a:lnTo>
                    <a:pt x="1537970" y="273050"/>
                  </a:lnTo>
                  <a:lnTo>
                    <a:pt x="1532889" y="270509"/>
                  </a:lnTo>
                  <a:close/>
                  <a:moveTo>
                    <a:pt x="2096134" y="209550"/>
                  </a:moveTo>
                  <a:lnTo>
                    <a:pt x="2091054" y="218440"/>
                  </a:lnTo>
                  <a:lnTo>
                    <a:pt x="2096770" y="219709"/>
                  </a:lnTo>
                  <a:lnTo>
                    <a:pt x="2179320" y="269240"/>
                  </a:lnTo>
                  <a:lnTo>
                    <a:pt x="2219325" y="294640"/>
                  </a:lnTo>
                  <a:lnTo>
                    <a:pt x="2254250" y="323850"/>
                  </a:lnTo>
                  <a:lnTo>
                    <a:pt x="2282825" y="360679"/>
                  </a:lnTo>
                  <a:lnTo>
                    <a:pt x="2303145" y="405129"/>
                  </a:lnTo>
                  <a:lnTo>
                    <a:pt x="2304414" y="408940"/>
                  </a:lnTo>
                  <a:lnTo>
                    <a:pt x="2305050" y="408940"/>
                  </a:lnTo>
                  <a:lnTo>
                    <a:pt x="2266950" y="431800"/>
                  </a:lnTo>
                  <a:lnTo>
                    <a:pt x="2226945" y="454659"/>
                  </a:lnTo>
                  <a:lnTo>
                    <a:pt x="2185670" y="472440"/>
                  </a:lnTo>
                  <a:lnTo>
                    <a:pt x="2142489" y="486409"/>
                  </a:lnTo>
                  <a:lnTo>
                    <a:pt x="2235834" y="486409"/>
                  </a:lnTo>
                  <a:lnTo>
                    <a:pt x="2263139" y="474979"/>
                  </a:lnTo>
                  <a:lnTo>
                    <a:pt x="2306954" y="450850"/>
                  </a:lnTo>
                  <a:lnTo>
                    <a:pt x="2343784" y="422909"/>
                  </a:lnTo>
                  <a:lnTo>
                    <a:pt x="2359025" y="398779"/>
                  </a:lnTo>
                  <a:lnTo>
                    <a:pt x="2317114" y="398779"/>
                  </a:lnTo>
                  <a:lnTo>
                    <a:pt x="2300604" y="353059"/>
                  </a:lnTo>
                  <a:lnTo>
                    <a:pt x="2270759" y="314959"/>
                  </a:lnTo>
                  <a:lnTo>
                    <a:pt x="2232659" y="283209"/>
                  </a:lnTo>
                  <a:lnTo>
                    <a:pt x="2188845" y="256540"/>
                  </a:lnTo>
                  <a:lnTo>
                    <a:pt x="2143759" y="232409"/>
                  </a:lnTo>
                  <a:lnTo>
                    <a:pt x="2101214" y="213359"/>
                  </a:lnTo>
                  <a:lnTo>
                    <a:pt x="2096134" y="209550"/>
                  </a:lnTo>
                  <a:close/>
                  <a:moveTo>
                    <a:pt x="1860550" y="463550"/>
                  </a:moveTo>
                  <a:lnTo>
                    <a:pt x="1816734" y="466090"/>
                  </a:lnTo>
                  <a:lnTo>
                    <a:pt x="1905634" y="466090"/>
                  </a:lnTo>
                  <a:lnTo>
                    <a:pt x="1860550" y="463550"/>
                  </a:lnTo>
                  <a:close/>
                  <a:moveTo>
                    <a:pt x="2360295" y="368300"/>
                  </a:moveTo>
                  <a:lnTo>
                    <a:pt x="2353945" y="372109"/>
                  </a:lnTo>
                  <a:lnTo>
                    <a:pt x="2344420" y="378459"/>
                  </a:lnTo>
                  <a:lnTo>
                    <a:pt x="2335529" y="386079"/>
                  </a:lnTo>
                  <a:lnTo>
                    <a:pt x="2317114" y="398779"/>
                  </a:lnTo>
                  <a:lnTo>
                    <a:pt x="2359025" y="398779"/>
                  </a:lnTo>
                  <a:lnTo>
                    <a:pt x="2369184" y="384809"/>
                  </a:lnTo>
                  <a:lnTo>
                    <a:pt x="2369820" y="377190"/>
                  </a:lnTo>
                  <a:lnTo>
                    <a:pt x="2366645" y="372109"/>
                  </a:lnTo>
                  <a:lnTo>
                    <a:pt x="2360295" y="368300"/>
                  </a:lnTo>
                  <a:close/>
                  <a:moveTo>
                    <a:pt x="1766570" y="283209"/>
                  </a:moveTo>
                  <a:lnTo>
                    <a:pt x="1762759" y="288290"/>
                  </a:lnTo>
                  <a:lnTo>
                    <a:pt x="1765934" y="290829"/>
                  </a:lnTo>
                  <a:lnTo>
                    <a:pt x="1788795" y="311150"/>
                  </a:lnTo>
                  <a:lnTo>
                    <a:pt x="1816100" y="327659"/>
                  </a:lnTo>
                  <a:lnTo>
                    <a:pt x="1845309" y="340359"/>
                  </a:lnTo>
                  <a:lnTo>
                    <a:pt x="1873884" y="351790"/>
                  </a:lnTo>
                  <a:lnTo>
                    <a:pt x="1878329" y="353059"/>
                  </a:lnTo>
                  <a:lnTo>
                    <a:pt x="1880234" y="345440"/>
                  </a:lnTo>
                  <a:lnTo>
                    <a:pt x="1875789" y="342900"/>
                  </a:lnTo>
                  <a:lnTo>
                    <a:pt x="1846579" y="330200"/>
                  </a:lnTo>
                  <a:lnTo>
                    <a:pt x="1831975" y="322579"/>
                  </a:lnTo>
                  <a:lnTo>
                    <a:pt x="1818639" y="314959"/>
                  </a:lnTo>
                  <a:lnTo>
                    <a:pt x="1806575" y="308609"/>
                  </a:lnTo>
                  <a:lnTo>
                    <a:pt x="1783079" y="292100"/>
                  </a:lnTo>
                  <a:lnTo>
                    <a:pt x="1771014" y="284479"/>
                  </a:lnTo>
                  <a:lnTo>
                    <a:pt x="1766570" y="283209"/>
                  </a:lnTo>
                  <a:close/>
                  <a:moveTo>
                    <a:pt x="1452245" y="0"/>
                  </a:moveTo>
                  <a:lnTo>
                    <a:pt x="1422400" y="0"/>
                  </a:lnTo>
                  <a:lnTo>
                    <a:pt x="1422400" y="2540"/>
                  </a:lnTo>
                  <a:lnTo>
                    <a:pt x="1446529" y="105409"/>
                  </a:lnTo>
                  <a:lnTo>
                    <a:pt x="1459229" y="156209"/>
                  </a:lnTo>
                  <a:lnTo>
                    <a:pt x="1485900" y="260350"/>
                  </a:lnTo>
                  <a:lnTo>
                    <a:pt x="1499870" y="311150"/>
                  </a:lnTo>
                  <a:lnTo>
                    <a:pt x="1501775" y="321309"/>
                  </a:lnTo>
                  <a:lnTo>
                    <a:pt x="1513839" y="316229"/>
                  </a:lnTo>
                  <a:lnTo>
                    <a:pt x="1503679" y="259079"/>
                  </a:lnTo>
                  <a:lnTo>
                    <a:pt x="1485900" y="162559"/>
                  </a:lnTo>
                  <a:lnTo>
                    <a:pt x="1475739" y="113029"/>
                  </a:lnTo>
                  <a:lnTo>
                    <a:pt x="1466214" y="66040"/>
                  </a:lnTo>
                  <a:lnTo>
                    <a:pt x="1456054" y="16509"/>
                  </a:lnTo>
                  <a:lnTo>
                    <a:pt x="1452245" y="0"/>
                  </a:lnTo>
                  <a:close/>
                  <a:moveTo>
                    <a:pt x="2496184" y="118109"/>
                  </a:moveTo>
                  <a:lnTo>
                    <a:pt x="2471420" y="157479"/>
                  </a:lnTo>
                  <a:lnTo>
                    <a:pt x="2470150" y="173990"/>
                  </a:lnTo>
                  <a:lnTo>
                    <a:pt x="2467609" y="195579"/>
                  </a:lnTo>
                  <a:lnTo>
                    <a:pt x="2461895" y="215900"/>
                  </a:lnTo>
                  <a:lnTo>
                    <a:pt x="2452370" y="234950"/>
                  </a:lnTo>
                  <a:lnTo>
                    <a:pt x="2439034" y="254000"/>
                  </a:lnTo>
                  <a:lnTo>
                    <a:pt x="2437129" y="259079"/>
                  </a:lnTo>
                  <a:lnTo>
                    <a:pt x="2438400" y="264159"/>
                  </a:lnTo>
                  <a:lnTo>
                    <a:pt x="2442845" y="266700"/>
                  </a:lnTo>
                  <a:lnTo>
                    <a:pt x="2448559" y="266700"/>
                  </a:lnTo>
                  <a:lnTo>
                    <a:pt x="2484120" y="227329"/>
                  </a:lnTo>
                  <a:lnTo>
                    <a:pt x="2498089" y="171450"/>
                  </a:lnTo>
                  <a:lnTo>
                    <a:pt x="2499995" y="162559"/>
                  </a:lnTo>
                  <a:lnTo>
                    <a:pt x="2502534" y="149859"/>
                  </a:lnTo>
                  <a:lnTo>
                    <a:pt x="2504439" y="139700"/>
                  </a:lnTo>
                  <a:lnTo>
                    <a:pt x="2504439" y="130809"/>
                  </a:lnTo>
                  <a:lnTo>
                    <a:pt x="2505075" y="124459"/>
                  </a:lnTo>
                  <a:lnTo>
                    <a:pt x="2496184" y="118109"/>
                  </a:lnTo>
                  <a:close/>
                  <a:moveTo>
                    <a:pt x="1931670" y="0"/>
                  </a:moveTo>
                  <a:lnTo>
                    <a:pt x="1890395" y="0"/>
                  </a:lnTo>
                  <a:lnTo>
                    <a:pt x="1915795" y="10159"/>
                  </a:lnTo>
                  <a:lnTo>
                    <a:pt x="1960245" y="29209"/>
                  </a:lnTo>
                  <a:lnTo>
                    <a:pt x="2004695" y="50800"/>
                  </a:lnTo>
                  <a:lnTo>
                    <a:pt x="2134870" y="120650"/>
                  </a:lnTo>
                  <a:lnTo>
                    <a:pt x="2176779" y="148590"/>
                  </a:lnTo>
                  <a:lnTo>
                    <a:pt x="2218054" y="175259"/>
                  </a:lnTo>
                  <a:lnTo>
                    <a:pt x="2258695" y="201929"/>
                  </a:lnTo>
                  <a:lnTo>
                    <a:pt x="2298064" y="231140"/>
                  </a:lnTo>
                  <a:lnTo>
                    <a:pt x="2302509" y="232409"/>
                  </a:lnTo>
                  <a:lnTo>
                    <a:pt x="2305684" y="227329"/>
                  </a:lnTo>
                  <a:lnTo>
                    <a:pt x="2302509" y="224790"/>
                  </a:lnTo>
                  <a:lnTo>
                    <a:pt x="2222500" y="165100"/>
                  </a:lnTo>
                  <a:lnTo>
                    <a:pt x="2181225" y="137159"/>
                  </a:lnTo>
                  <a:lnTo>
                    <a:pt x="2098039" y="86359"/>
                  </a:lnTo>
                  <a:lnTo>
                    <a:pt x="2054859" y="60959"/>
                  </a:lnTo>
                  <a:lnTo>
                    <a:pt x="2011679" y="38100"/>
                  </a:lnTo>
                  <a:lnTo>
                    <a:pt x="1967229" y="16509"/>
                  </a:lnTo>
                  <a:lnTo>
                    <a:pt x="1931670" y="0"/>
                  </a:lnTo>
                  <a:close/>
                  <a:moveTo>
                    <a:pt x="1518284" y="0"/>
                  </a:moveTo>
                  <a:lnTo>
                    <a:pt x="1494154" y="0"/>
                  </a:lnTo>
                  <a:lnTo>
                    <a:pt x="1506854" y="35559"/>
                  </a:lnTo>
                  <a:lnTo>
                    <a:pt x="1527809" y="80009"/>
                  </a:lnTo>
                  <a:lnTo>
                    <a:pt x="1554479" y="120650"/>
                  </a:lnTo>
                  <a:lnTo>
                    <a:pt x="1585595" y="157479"/>
                  </a:lnTo>
                  <a:lnTo>
                    <a:pt x="1620520" y="193040"/>
                  </a:lnTo>
                  <a:lnTo>
                    <a:pt x="1659889" y="220979"/>
                  </a:lnTo>
                  <a:lnTo>
                    <a:pt x="1665604" y="226059"/>
                  </a:lnTo>
                  <a:lnTo>
                    <a:pt x="1670684" y="215900"/>
                  </a:lnTo>
                  <a:lnTo>
                    <a:pt x="1665604" y="212090"/>
                  </a:lnTo>
                  <a:lnTo>
                    <a:pt x="1626234" y="180340"/>
                  </a:lnTo>
                  <a:lnTo>
                    <a:pt x="1593850" y="144779"/>
                  </a:lnTo>
                  <a:lnTo>
                    <a:pt x="1566545" y="106679"/>
                  </a:lnTo>
                  <a:lnTo>
                    <a:pt x="1544320" y="67309"/>
                  </a:lnTo>
                  <a:lnTo>
                    <a:pt x="1525904" y="22859"/>
                  </a:lnTo>
                  <a:lnTo>
                    <a:pt x="1518284" y="0"/>
                  </a:lnTo>
                  <a:close/>
                  <a:moveTo>
                    <a:pt x="1678939" y="0"/>
                  </a:moveTo>
                  <a:lnTo>
                    <a:pt x="1649095" y="0"/>
                  </a:lnTo>
                  <a:lnTo>
                    <a:pt x="1676400" y="15240"/>
                  </a:lnTo>
                  <a:lnTo>
                    <a:pt x="1710054" y="30479"/>
                  </a:lnTo>
                  <a:lnTo>
                    <a:pt x="1739900" y="53340"/>
                  </a:lnTo>
                  <a:lnTo>
                    <a:pt x="1762125" y="80009"/>
                  </a:lnTo>
                  <a:lnTo>
                    <a:pt x="1764664" y="86359"/>
                  </a:lnTo>
                  <a:lnTo>
                    <a:pt x="1771650" y="80009"/>
                  </a:lnTo>
                  <a:lnTo>
                    <a:pt x="1769109" y="74929"/>
                  </a:lnTo>
                  <a:lnTo>
                    <a:pt x="1743709" y="41909"/>
                  </a:lnTo>
                  <a:lnTo>
                    <a:pt x="1710054" y="16509"/>
                  </a:lnTo>
                  <a:lnTo>
                    <a:pt x="1678939" y="0"/>
                  </a:lnTo>
                  <a:close/>
                </a:path>
              </a:pathLst>
            </a:custGeom>
            <a:solidFill>
              <a:srgbClr val="dedede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57" name="object 12" descr=""/>
            <p:cNvPicPr/>
            <p:nvPr/>
          </p:nvPicPr>
          <p:blipFill>
            <a:blip r:embed="rId8"/>
            <a:stretch/>
          </p:blipFill>
          <p:spPr>
            <a:xfrm>
              <a:off x="6402600" y="0"/>
              <a:ext cx="266400" cy="16365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8" name="object 13" descr=""/>
            <p:cNvPicPr/>
            <p:nvPr/>
          </p:nvPicPr>
          <p:blipFill>
            <a:blip r:embed="rId9"/>
            <a:stretch/>
          </p:blipFill>
          <p:spPr>
            <a:xfrm>
              <a:off x="6732360" y="0"/>
              <a:ext cx="266400" cy="16682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9" name="object 14" descr=""/>
            <p:cNvPicPr/>
            <p:nvPr/>
          </p:nvPicPr>
          <p:blipFill>
            <a:blip r:embed="rId10"/>
            <a:stretch/>
          </p:blipFill>
          <p:spPr>
            <a:xfrm>
              <a:off x="6033600" y="0"/>
              <a:ext cx="330480" cy="19191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60" name="object 15" descr=""/>
            <p:cNvPicPr/>
            <p:nvPr/>
          </p:nvPicPr>
          <p:blipFill>
            <a:blip r:embed="rId11"/>
            <a:stretch/>
          </p:blipFill>
          <p:spPr>
            <a:xfrm>
              <a:off x="5751720" y="0"/>
              <a:ext cx="178200" cy="23263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61" name="object 16" descr=""/>
            <p:cNvPicPr/>
            <p:nvPr/>
          </p:nvPicPr>
          <p:blipFill>
            <a:blip r:embed="rId12"/>
            <a:stretch/>
          </p:blipFill>
          <p:spPr>
            <a:xfrm>
              <a:off x="4509720" y="0"/>
              <a:ext cx="1150200" cy="24552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62" name="object 17"/>
            <p:cNvSpPr/>
            <p:nvPr/>
          </p:nvSpPr>
          <p:spPr>
            <a:xfrm>
              <a:off x="0" y="3600360"/>
              <a:ext cx="10286640" cy="1542600"/>
            </a:xfrm>
            <a:custGeom>
              <a:avLst/>
              <a:gdLst/>
              <a:ahLst/>
              <a:rect l="l" t="t" r="r" b="b"/>
              <a:pathLst>
                <a:path w="10287000" h="1543050">
                  <a:moveTo>
                    <a:pt x="10287000" y="0"/>
                  </a:moveTo>
                  <a:lnTo>
                    <a:pt x="0" y="0"/>
                  </a:lnTo>
                  <a:lnTo>
                    <a:pt x="0" y="1543050"/>
                  </a:lnTo>
                  <a:lnTo>
                    <a:pt x="10287000" y="1543050"/>
                  </a:lnTo>
                  <a:lnTo>
                    <a:pt x="10287000" y="0"/>
                  </a:lnTo>
                  <a:close/>
                </a:path>
              </a:pathLst>
            </a:custGeom>
            <a:solidFill>
              <a:srgbClr val="914a5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292280" y="2935440"/>
            <a:ext cx="1707120" cy="173052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3500" spc="162" strike="noStrike">
                <a:solidFill>
                  <a:srgbClr val="000000"/>
                </a:solidFill>
                <a:latin typeface="Trebuchet MS"/>
              </a:rPr>
              <a:t>F</a:t>
            </a:r>
            <a:r>
              <a:rPr b="0" lang="en-US" sz="3500" spc="-41" strike="noStrike">
                <a:solidFill>
                  <a:srgbClr val="000000"/>
                </a:solidFill>
                <a:latin typeface="Trebuchet MS"/>
              </a:rPr>
              <a:t> </a:t>
            </a:r>
            <a:r>
              <a:rPr b="0" lang="en-US" sz="3500" spc="162" strike="noStrike">
                <a:solidFill>
                  <a:srgbClr val="000000"/>
                </a:solidFill>
                <a:latin typeface="Trebuchet MS"/>
              </a:rPr>
              <a:t>E</a:t>
            </a:r>
            <a:r>
              <a:rPr b="0" lang="en-US" sz="3500" spc="-26" strike="noStrike">
                <a:solidFill>
                  <a:srgbClr val="000000"/>
                </a:solidFill>
                <a:latin typeface="Trebuchet MS"/>
              </a:rPr>
              <a:t> </a:t>
            </a:r>
            <a:r>
              <a:rPr b="0" lang="en-US" sz="3500" spc="154" strike="noStrike">
                <a:solidFill>
                  <a:srgbClr val="000000"/>
                </a:solidFill>
                <a:latin typeface="Trebuchet MS"/>
              </a:rPr>
              <a:t>L</a:t>
            </a:r>
            <a:r>
              <a:rPr b="0" lang="en-US" sz="3500" spc="-41" strike="noStrike">
                <a:solidFill>
                  <a:srgbClr val="000000"/>
                </a:solidFill>
                <a:latin typeface="Trebuchet MS"/>
              </a:rPr>
              <a:t> </a:t>
            </a:r>
            <a:r>
              <a:rPr b="0" lang="en-US" sz="3500" spc="83" strike="noStrike">
                <a:solidFill>
                  <a:srgbClr val="000000"/>
                </a:solidFill>
                <a:latin typeface="Trebuchet MS"/>
              </a:rPr>
              <a:t>I</a:t>
            </a:r>
            <a:r>
              <a:rPr b="0" lang="en-US" sz="3500" spc="-32" strike="noStrike">
                <a:solidFill>
                  <a:srgbClr val="000000"/>
                </a:solidFill>
                <a:latin typeface="Trebuchet MS"/>
              </a:rPr>
              <a:t> </a:t>
            </a:r>
            <a:r>
              <a:rPr b="0" lang="en-US" sz="3500" spc="117" strike="noStrike">
                <a:solidFill>
                  <a:srgbClr val="000000"/>
                </a:solidFill>
                <a:latin typeface="Trebuchet MS"/>
              </a:rPr>
              <a:t>Z</a:t>
            </a:r>
            <a:endParaRPr b="0" lang="en-US" sz="3500" spc="-1" strike="noStrike">
              <a:latin typeface="Calibri"/>
            </a:endParaRPr>
          </a:p>
        </p:txBody>
      </p:sp>
      <p:sp>
        <p:nvSpPr>
          <p:cNvPr id="64" name="object 19"/>
          <p:cNvSpPr/>
          <p:nvPr/>
        </p:nvSpPr>
        <p:spPr>
          <a:xfrm>
            <a:off x="1987560" y="3472200"/>
            <a:ext cx="6311520" cy="2542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en-US" sz="8300" spc="-211" strike="noStrike">
                <a:solidFill>
                  <a:srgbClr val="ffffff"/>
                </a:solidFill>
                <a:latin typeface="Gill Sans MT"/>
              </a:rPr>
              <a:t>Día</a:t>
            </a:r>
            <a:r>
              <a:rPr b="0" lang="en-US" sz="8300" spc="-372" strike="noStrike">
                <a:solidFill>
                  <a:srgbClr val="ffffff"/>
                </a:solidFill>
                <a:latin typeface="Gill Sans MT"/>
              </a:rPr>
              <a:t> </a:t>
            </a:r>
            <a:r>
              <a:rPr b="0" lang="en-US" sz="8300" spc="-231" strike="noStrike">
                <a:solidFill>
                  <a:srgbClr val="ffffff"/>
                </a:solidFill>
                <a:latin typeface="Gill Sans MT"/>
              </a:rPr>
              <a:t>de</a:t>
            </a:r>
            <a:r>
              <a:rPr b="0" lang="en-US" sz="8300" spc="-347" strike="noStrike">
                <a:solidFill>
                  <a:srgbClr val="ffffff"/>
                </a:solidFill>
                <a:latin typeface="Gill Sans MT"/>
              </a:rPr>
              <a:t> </a:t>
            </a:r>
            <a:r>
              <a:rPr b="0" lang="en-US" sz="8300" spc="-75" strike="noStrike">
                <a:solidFill>
                  <a:srgbClr val="ffffff"/>
                </a:solidFill>
                <a:latin typeface="Gill Sans MT"/>
              </a:rPr>
              <a:t>la</a:t>
            </a:r>
            <a:r>
              <a:rPr b="0" lang="en-US" sz="8300" spc="-471" strike="noStrike">
                <a:solidFill>
                  <a:srgbClr val="ffffff"/>
                </a:solidFill>
                <a:latin typeface="Gill Sans MT"/>
              </a:rPr>
              <a:t> </a:t>
            </a:r>
            <a:r>
              <a:rPr b="0" lang="en-US" sz="8300" spc="2742" strike="noStrike">
                <a:solidFill>
                  <a:srgbClr val="ffffff"/>
                </a:solidFill>
                <a:latin typeface="Gill Sans MT"/>
              </a:rPr>
              <a:t>M</a:t>
            </a:r>
            <a:r>
              <a:rPr b="0" lang="en-US" sz="8300" spc="-440" strike="noStrike">
                <a:solidFill>
                  <a:srgbClr val="ffffff"/>
                </a:solidFill>
                <a:latin typeface="Gill Sans MT"/>
              </a:rPr>
              <a:t>u</a:t>
            </a:r>
            <a:r>
              <a:rPr b="0" lang="en-US" sz="8300" spc="-140" strike="noStrike">
                <a:solidFill>
                  <a:srgbClr val="ffffff"/>
                </a:solidFill>
                <a:latin typeface="Gill Sans MT"/>
              </a:rPr>
              <a:t>j</a:t>
            </a:r>
            <a:r>
              <a:rPr b="0" lang="en-US" sz="8300" spc="-1305" strike="noStrike">
                <a:solidFill>
                  <a:srgbClr val="ffffff"/>
                </a:solidFill>
                <a:latin typeface="Gill Sans MT"/>
              </a:rPr>
              <a:t>e</a:t>
            </a:r>
            <a:r>
              <a:rPr b="0" lang="en-US" sz="8300" spc="-710" strike="noStrike">
                <a:solidFill>
                  <a:srgbClr val="ffffff"/>
                </a:solidFill>
                <a:latin typeface="Gill Sans MT"/>
              </a:rPr>
              <a:t>r</a:t>
            </a:r>
            <a:endParaRPr b="0" lang="en-US" sz="8300" spc="-1" strike="noStrike">
              <a:latin typeface="Arial"/>
            </a:endParaRPr>
          </a:p>
        </p:txBody>
      </p:sp>
      <p:grpSp>
        <p:nvGrpSpPr>
          <p:cNvPr id="65" name="object 20"/>
          <p:cNvGrpSpPr/>
          <p:nvPr/>
        </p:nvGrpSpPr>
        <p:grpSpPr>
          <a:xfrm>
            <a:off x="4026240" y="0"/>
            <a:ext cx="435600" cy="10280520"/>
            <a:chOff x="4026240" y="0"/>
            <a:chExt cx="435600" cy="10280520"/>
          </a:xfrm>
        </p:grpSpPr>
        <p:pic>
          <p:nvPicPr>
            <p:cNvPr id="66" name="object 21" descr=""/>
            <p:cNvPicPr/>
            <p:nvPr/>
          </p:nvPicPr>
          <p:blipFill>
            <a:blip r:embed="rId13"/>
            <a:stretch/>
          </p:blipFill>
          <p:spPr>
            <a:xfrm>
              <a:off x="4026240" y="0"/>
              <a:ext cx="176400" cy="22856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67" name="object 22" descr=""/>
            <p:cNvPicPr/>
            <p:nvPr/>
          </p:nvPicPr>
          <p:blipFill>
            <a:blip r:embed="rId14"/>
            <a:stretch/>
          </p:blipFill>
          <p:spPr>
            <a:xfrm>
              <a:off x="4282560" y="0"/>
              <a:ext cx="176400" cy="26269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68" name="object 23" descr=""/>
            <p:cNvPicPr/>
            <p:nvPr/>
          </p:nvPicPr>
          <p:blipFill>
            <a:blip r:embed="rId15"/>
            <a:stretch/>
          </p:blipFill>
          <p:spPr>
            <a:xfrm>
              <a:off x="4026240" y="5772960"/>
              <a:ext cx="179640" cy="4492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69" name="object 24" descr=""/>
            <p:cNvPicPr/>
            <p:nvPr/>
          </p:nvPicPr>
          <p:blipFill>
            <a:blip r:embed="rId16"/>
            <a:stretch/>
          </p:blipFill>
          <p:spPr>
            <a:xfrm>
              <a:off x="4285440" y="6132600"/>
              <a:ext cx="176400" cy="4147920"/>
            </a:xfrm>
            <a:prstGeom prst="rect">
              <a:avLst/>
            </a:prstGeom>
            <a:ln w="0">
              <a:noFill/>
            </a:ln>
          </p:spPr>
        </p:pic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2022-07-29T06:11:55Z</dcterms:created>
  <dc:creator/>
  <dc:description/>
  <dc:language>en-US</dc:language>
  <cp:lastModifiedBy/>
  <dcterms:modified xsi:type="dcterms:W3CDTF">2022-07-29T06:11:55Z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