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175598-998E-4E65-8B65-D925B9C6108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DD2EE1-7F3E-4139-B40D-1A5D53952BA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371B68-7ECB-46D6-8B4A-708D264F782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649969-D7F0-4876-ABA4-3FE7C2EEFCD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430CD3-27BD-4645-B18E-B4A9C26FCD9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562C65-707C-425C-9539-CA97467B98C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1F14ED-2DC0-445B-81D6-DDBEBD7ED8B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71B726-0270-4227-8B73-80BB4CED915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46320" y="1435680"/>
            <a:ext cx="3479760" cy="266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9B1FB1-5DCF-47C8-BFD2-AFC30C242B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F63329-892D-411C-9F8A-7AAA151546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A34F3A-0218-4A9E-92AE-9CF527542E7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F9C456-D2D8-4D80-8846-C7AB8A0F18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97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600" spc="-1" strike="noStrike">
                <a:latin typeface="Calibri"/>
              </a:rPr>
              <a:t>Click to edit the title text format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3BC8113-CD6D-44B5-A3CC-DD549CA53EA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6622920" y="474120"/>
            <a:ext cx="70920" cy="1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1049"/>
              </a:lnSpc>
              <a:buNone/>
            </a:pPr>
            <a:r>
              <a:rPr b="0" lang="en-US" sz="1100" spc="-1" strike="noStrike">
                <a:latin typeface="Calibri"/>
              </a:rPr>
              <a:t>1</a:t>
            </a:r>
            <a:endParaRPr b="0" lang="en-US" sz="1100" spc="-1" strike="noStrike">
              <a:latin typeface="Arial"/>
            </a:endParaRPr>
          </a:p>
        </p:txBody>
      </p:sp>
      <p:pic>
        <p:nvPicPr>
          <p:cNvPr id="42" name="object 3" descr=""/>
          <p:cNvPicPr/>
          <p:nvPr/>
        </p:nvPicPr>
        <p:blipFill>
          <a:blip r:embed="rId1"/>
          <a:stretch/>
        </p:blipFill>
        <p:spPr>
          <a:xfrm>
            <a:off x="0" y="0"/>
            <a:ext cx="7772040" cy="1003680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146320" y="1435680"/>
            <a:ext cx="34768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Título</a:t>
            </a:r>
            <a:r>
              <a:rPr b="1" lang="en-US" sz="3600" spc="-72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del</a:t>
            </a:r>
            <a:r>
              <a:rPr b="1" lang="en-US" sz="3600" spc="-97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3600" spc="-12" strike="noStrike">
                <a:solidFill>
                  <a:srgbClr val="000000"/>
                </a:solidFill>
                <a:latin typeface="Times New Roman"/>
              </a:rPr>
              <a:t>trabajo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3335400" y="3868560"/>
            <a:ext cx="11019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46" strike="noStrike">
                <a:latin typeface="Times New Roman"/>
              </a:rPr>
              <a:t> </a:t>
            </a:r>
            <a:r>
              <a:rPr b="0" lang="en-US" sz="1200" spc="-21" strike="noStrike">
                <a:latin typeface="Times New Roman"/>
              </a:rPr>
              <a:t>autor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5" name="object 6"/>
          <p:cNvSpPr/>
          <p:nvPr/>
        </p:nvSpPr>
        <p:spPr>
          <a:xfrm>
            <a:off x="3124800" y="5902200"/>
            <a:ext cx="1517760" cy="57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480" bIns="0" anchor="t">
            <a:spAutoFit/>
          </a:bodyPr>
          <a:p>
            <a:pPr marL="12600" indent="-3240" algn="ctr">
              <a:lnSpc>
                <a:spcPct val="103000"/>
              </a:lnSpc>
              <a:spcBef>
                <a:spcPts val="5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latin typeface="Times New Roman"/>
              </a:rPr>
              <a:t>Institución</a:t>
            </a:r>
            <a:r>
              <a:rPr b="0" lang="en-US" sz="1200" spc="-60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educativa </a:t>
            </a: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26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7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la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asignatura </a:t>
            </a: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46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profesor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6" name="object 7"/>
          <p:cNvSpPr/>
          <p:nvPr/>
        </p:nvSpPr>
        <p:spPr>
          <a:xfrm>
            <a:off x="3692160" y="8884080"/>
            <a:ext cx="3855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latin typeface="Times New Roman"/>
              </a:rPr>
              <a:t>Fecha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2022-07-28T16:41:13Z</dcterms:created>
  <dc:creator/>
  <dc:description/>
  <dc:language>en-US</dc:language>
  <cp:lastModifiedBy/>
  <dcterms:modified xsi:type="dcterms:W3CDTF">2022-07-28T16:41:13Z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2022-07-28T00:00:00Z</vt:filetime>
  </property>
  <property fmtid="{D5CDD505-2E9C-101B-9397-08002B2CF9AE}" pid="5" name="PresentationFormat">
    <vt:lpwstr>On-screen Show (4:3)</vt:lpwstr>
  </property>
</Properties>
</file>