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8"/>
    </p:embeddedFont>
    <p:embeddedFont>
      <p:font typeface="Arial Black" panose="00000000000000000000" pitchFamily="34" charset="1"/>
      <p:regular r:id="rId10"/>
    </p:embeddedFont>
    <p:embeddedFont>
      <p:font typeface="Calibri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0478"/>
            <a:ext cx="7772400" cy="99791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1957" y="1100150"/>
            <a:ext cx="3888485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1957" y="1100150"/>
            <a:ext cx="388683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CUADERNO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00577" y="2063623"/>
            <a:ext cx="15671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https://superportadas.com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2022-05-08T05:50:07Z</dcterms:created>
  <dcterms:modified xsi:type="dcterms:W3CDTF">2022-05-08T05:50:07Z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