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8743546-3975-4766-9397-6AC53D80F0A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992240" y="490320"/>
            <a:ext cx="378792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79B3303-7C00-49E9-92B5-6393672207C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992240" y="490320"/>
            <a:ext cx="378792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1BA33AA-22E8-45C8-AD77-C7E8012D0B3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992240" y="490320"/>
            <a:ext cx="378792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27644EB-DEC3-4934-8129-3209EEC82A8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992240" y="490320"/>
            <a:ext cx="378792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F04D3B7-9FE2-4523-947B-4BE307A3E29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992240" y="490320"/>
            <a:ext cx="378792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E0D121-C66B-45BC-819C-50149AE1C76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992240" y="490320"/>
            <a:ext cx="378792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18CD8EA-CFDC-4573-A94F-4A4FD885756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992240" y="490320"/>
            <a:ext cx="378792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4AEDB4-C5E7-43FE-9836-4A0E376DDDC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992240" y="490320"/>
            <a:ext cx="3787920" cy="701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4E0D417-7AC5-4A00-BA06-4226B321D2A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992240" y="490320"/>
            <a:ext cx="378792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BF3AA4D-D9EF-42C5-ACB0-29C3C48E658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992240" y="490320"/>
            <a:ext cx="378792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1E04EEC-BF79-4844-BEEC-AA655C20592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992240" y="490320"/>
            <a:ext cx="378792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78B7082-5502-41B1-8204-800291022B6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992240" y="490320"/>
            <a:ext cx="378792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800" spc="-1" strike="noStrike">
                <a:latin typeface="Calibri"/>
              </a:rPr>
              <a:t>Click to edit the title text format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832502F-158D-4B94-8BCB-29CE3C71E68E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2"/>
          <p:cNvSpPr/>
          <p:nvPr/>
        </p:nvSpPr>
        <p:spPr>
          <a:xfrm>
            <a:off x="5344920" y="8545320"/>
            <a:ext cx="2048760" cy="103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69000"/>
              </a:lnSpc>
              <a:spcBef>
                <a:spcPts val="26"/>
              </a:spcBef>
              <a:buNone/>
              <a:tabLst>
                <a:tab algn="l" pos="1968480"/>
                <a:tab algn="l" pos="2035800"/>
              </a:tabLst>
            </a:pP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993680" y="490320"/>
            <a:ext cx="3786120" cy="1681200"/>
          </a:xfrm>
          <a:prstGeom prst="rect">
            <a:avLst/>
          </a:prstGeom>
          <a:noFill/>
          <a:ln w="0">
            <a:noFill/>
          </a:ln>
        </p:spPr>
        <p:txBody>
          <a:bodyPr lIns="0" rIns="0" tIns="1800" bIns="0" anchor="t">
            <a:noAutofit/>
          </a:bodyPr>
          <a:p>
            <a:pPr marL="12600" indent="322560">
              <a:lnSpc>
                <a:spcPts val="595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1" lang="en-US" sz="4800" spc="-12" strike="noStrike">
                <a:solidFill>
                  <a:srgbClr val="252525"/>
                </a:solidFill>
                <a:latin typeface="Arial"/>
              </a:rPr>
              <a:t>Formación </a:t>
            </a:r>
            <a:r>
              <a:rPr b="1" lang="en-US" sz="4800" spc="-1" strike="noStrike">
                <a:solidFill>
                  <a:srgbClr val="252525"/>
                </a:solidFill>
                <a:latin typeface="Arial"/>
              </a:rPr>
              <a:t>cívica</a:t>
            </a:r>
            <a:r>
              <a:rPr b="1" lang="en-US" sz="4800" spc="18" strike="noStrike">
                <a:solidFill>
                  <a:srgbClr val="252525"/>
                </a:solidFill>
                <a:latin typeface="Arial"/>
              </a:rPr>
              <a:t> </a:t>
            </a:r>
            <a:r>
              <a:rPr b="1" lang="en-US" sz="4800" spc="-1" strike="noStrike">
                <a:solidFill>
                  <a:srgbClr val="252525"/>
                </a:solidFill>
                <a:latin typeface="Arial"/>
              </a:rPr>
              <a:t>y</a:t>
            </a:r>
            <a:r>
              <a:rPr b="1" lang="en-US" sz="4800" spc="-55" strike="noStrike">
                <a:solidFill>
                  <a:srgbClr val="252525"/>
                </a:solidFill>
                <a:latin typeface="Arial"/>
              </a:rPr>
              <a:t> </a:t>
            </a:r>
            <a:r>
              <a:rPr b="1" lang="en-US" sz="4800" spc="-12" strike="noStrike">
                <a:solidFill>
                  <a:srgbClr val="252525"/>
                </a:solidFill>
                <a:latin typeface="Arial"/>
              </a:rPr>
              <a:t>ética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44" name="object 4"/>
          <p:cNvSpPr/>
          <p:nvPr/>
        </p:nvSpPr>
        <p:spPr>
          <a:xfrm>
            <a:off x="2820240" y="2133720"/>
            <a:ext cx="2130840" cy="19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200" spc="-12" strike="noStrike">
                <a:solidFill>
                  <a:srgbClr val="252525"/>
                </a:solidFill>
                <a:latin typeface="Calibri"/>
              </a:rPr>
              <a:t>https://</a:t>
            </a:r>
            <a:r>
              <a:rPr b="0" lang="en-US" sz="1200" spc="-12" strike="noStrike" u="sng">
                <a:solidFill>
                  <a:srgbClr val="252525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52525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2022-07-29T04:58:15Z</dcterms:created>
  <dc:creator/>
  <dc:description/>
  <dc:language>en-US</dc:language>
  <cp:lastModifiedBy/>
  <dcterms:modified xsi:type="dcterms:W3CDTF">2022-07-29T04:58:15Z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