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6E8E111-820F-4852-AE95-07E50DF4188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092320" y="4194720"/>
            <a:ext cx="358776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52BEFA9-BC9A-4462-8B17-841587C1BE2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092320" y="4194720"/>
            <a:ext cx="358776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797FFDB-5798-46A3-825B-3D03D1E80DF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092320" y="4194720"/>
            <a:ext cx="358776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CDFE845-AFF9-4510-A4FF-40F66996E21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092320" y="4194720"/>
            <a:ext cx="358776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B8EF83C-9A3B-4275-95ED-99271EB61E7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092320" y="4194720"/>
            <a:ext cx="358776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715ACED-102F-41AB-8E02-1D448A8F448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092320" y="4194720"/>
            <a:ext cx="358776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4E7F7EC-B191-4FC6-8871-77D74D43F71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092320" y="4194720"/>
            <a:ext cx="358776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874C23E-7419-4C8C-9CFA-5EA0E545BC8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2092320" y="4194720"/>
            <a:ext cx="3587760" cy="6849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B2BC981-1CBE-4C5C-939B-816F3AE3E35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092320" y="4194720"/>
            <a:ext cx="358776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3FCC7E5-949F-43DD-A418-53A4F9FB6E2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092320" y="4194720"/>
            <a:ext cx="358776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FD64A1E-34C9-460A-BC6E-B6C24A1CA10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092320" y="4194720"/>
            <a:ext cx="358776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0C1ED0C-EE37-4ED9-88F9-93FA6C87647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2092320" y="4194720"/>
            <a:ext cx="358776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478F887-D7D1-4658-87A5-E011742352AE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2092320" y="4194720"/>
            <a:ext cx="358776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800"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ffffff"/>
                </a:solidFill>
                <a:latin typeface="Arial"/>
              </a:rPr>
              <a:t>Navidad</a:t>
            </a:r>
            <a:endParaRPr b="0" lang="en-US" sz="7200" spc="-1" strike="noStrike">
              <a:latin typeface="Calibri"/>
            </a:endParaRPr>
          </a:p>
          <a:p>
            <a:pPr marL="4320" algn="ctr">
              <a:lnSpc>
                <a:spcPct val="100000"/>
              </a:lnSpc>
              <a:spcBef>
                <a:spcPts val="1471"/>
              </a:spcBef>
              <a:buNone/>
            </a:pPr>
            <a:r>
              <a:rPr b="0" lang="en-US" sz="11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2022-05-08T05:32:58Z</dcterms:created>
  <dc:creator/>
  <dc:description/>
  <dc:language>en-US</dc:language>
  <cp:lastModifiedBy/>
  <dcterms:modified xsi:type="dcterms:W3CDTF">2022-05-08T05:32:58Z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