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871F1C8-586C-4750-82A3-ADF88C55F5D2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07160" y="3039480"/>
            <a:ext cx="6958080" cy="2014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407160" y="3039480"/>
            <a:ext cx="6958080" cy="960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407160" y="4092120"/>
            <a:ext cx="6958080" cy="960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43D935A-567C-4601-9585-96C362285DC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07160" y="3039480"/>
            <a:ext cx="6958080" cy="2014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407160" y="3039480"/>
            <a:ext cx="3395520" cy="960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972960" y="3039480"/>
            <a:ext cx="3395520" cy="960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407160" y="4092120"/>
            <a:ext cx="3395520" cy="960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972960" y="4092120"/>
            <a:ext cx="3395520" cy="960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4CA016B-572D-4E41-98A6-F06C61CC4349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07160" y="3039480"/>
            <a:ext cx="6958080" cy="2014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407160" y="3039480"/>
            <a:ext cx="2240280" cy="960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759760" y="3039480"/>
            <a:ext cx="2240280" cy="960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112360" y="3039480"/>
            <a:ext cx="2240280" cy="960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407160" y="4092120"/>
            <a:ext cx="2240280" cy="960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759760" y="4092120"/>
            <a:ext cx="2240280" cy="960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5112360" y="4092120"/>
            <a:ext cx="2240280" cy="960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0F04B31-A339-41AC-9029-2D560E3C1556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07160" y="3039480"/>
            <a:ext cx="6958080" cy="2014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07160" y="3039480"/>
            <a:ext cx="6958080" cy="2014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093D026-6EA4-46D7-B24F-265A38C4B3C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07160" y="3039480"/>
            <a:ext cx="6958080" cy="2014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407160" y="3039480"/>
            <a:ext cx="6958080" cy="2014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3E2F925-D209-41D5-9FA2-1BBA5DA7AF0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07160" y="3039480"/>
            <a:ext cx="6958080" cy="2014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407160" y="3039480"/>
            <a:ext cx="3395520" cy="2014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972960" y="3039480"/>
            <a:ext cx="3395520" cy="2014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5ECA533-C7F7-49D6-96CC-629C7B1E12C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07160" y="3039480"/>
            <a:ext cx="6958080" cy="2014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A6483EE-9FD8-4344-A06F-A2AE77E7785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07160" y="3039480"/>
            <a:ext cx="6958080" cy="933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1F3B7A3-1A91-4544-B469-EC622764553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07160" y="3039480"/>
            <a:ext cx="6958080" cy="2014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407160" y="3039480"/>
            <a:ext cx="3395520" cy="960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972960" y="3039480"/>
            <a:ext cx="3395520" cy="2014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407160" y="4092120"/>
            <a:ext cx="3395520" cy="960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20D736C-D9AA-411A-97D1-F7E37A9F17D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07160" y="3039480"/>
            <a:ext cx="6958080" cy="2014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407160" y="3039480"/>
            <a:ext cx="3395520" cy="2014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972960" y="3039480"/>
            <a:ext cx="3395520" cy="960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972960" y="4092120"/>
            <a:ext cx="3395520" cy="960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1535697-BDFC-4CDC-9B99-E609B16D7D7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07160" y="3039480"/>
            <a:ext cx="6958080" cy="2014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407160" y="3039480"/>
            <a:ext cx="3395520" cy="960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972960" y="3039480"/>
            <a:ext cx="3395520" cy="960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407160" y="4092120"/>
            <a:ext cx="6958080" cy="960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6BEA522-B180-451D-9ECE-D59941CA512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407160" y="3039480"/>
            <a:ext cx="6958080" cy="2014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10000" spc="-1" strike="noStrike">
                <a:latin typeface="Calibri"/>
              </a:rPr>
              <a:t>Click to edit the title text format</a:t>
            </a:r>
            <a:endParaRPr b="0" lang="en-US" sz="100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407160" y="3039480"/>
            <a:ext cx="6958080" cy="2014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0000" spc="-1" strike="noStrike">
                <a:latin typeface="Calibri"/>
              </a:rPr>
              <a:t>Click to edit the outline text format</a:t>
            </a:r>
            <a:endParaRPr b="0" lang="en-US" sz="100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0000" spc="-1" strike="noStrike">
                <a:latin typeface="Calibri"/>
              </a:rPr>
              <a:t>Second Outline Level</a:t>
            </a:r>
            <a:endParaRPr b="0" lang="en-US" sz="100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0000" spc="-1" strike="noStrike">
                <a:latin typeface="Calibri"/>
              </a:rPr>
              <a:t>Third Outline Level</a:t>
            </a:r>
            <a:endParaRPr b="0" lang="en-US" sz="100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0000" spc="-1" strike="noStrike">
                <a:latin typeface="Calibri"/>
              </a:rPr>
              <a:t>Fourth Outline Level</a:t>
            </a:r>
            <a:endParaRPr b="0" lang="en-US" sz="100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0000" spc="-1" strike="noStrike">
                <a:latin typeface="Calibri"/>
              </a:rPr>
              <a:t>Fifth Outline Level</a:t>
            </a:r>
            <a:endParaRPr b="0" lang="en-US" sz="100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0000" spc="-1" strike="noStrike">
                <a:latin typeface="Calibri"/>
              </a:rPr>
              <a:t>Sixth Outline Level</a:t>
            </a:r>
            <a:endParaRPr b="0" lang="en-US" sz="100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0000" spc="-1" strike="noStrike">
                <a:latin typeface="Calibri"/>
              </a:rPr>
              <a:t>Seventh Outline Level</a:t>
            </a:r>
            <a:endParaRPr b="0" lang="en-US" sz="100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A015EB06-8EFE-4991-9A63-223641AB8ED1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/>
          </p:nvPr>
        </p:nvSpPr>
        <p:spPr>
          <a:xfrm>
            <a:off x="407160" y="3039480"/>
            <a:ext cx="6958080" cy="5757480"/>
          </a:xfrm>
          <a:prstGeom prst="rect">
            <a:avLst/>
          </a:prstGeom>
          <a:noFill/>
          <a:ln w="0">
            <a:noFill/>
          </a:ln>
        </p:spPr>
        <p:txBody>
          <a:bodyPr lIns="0" rIns="0" tIns="14040" bIns="0" anchor="t">
            <a:noAutofit/>
          </a:bodyPr>
          <a:p>
            <a:pPr marL="2352600">
              <a:lnSpc>
                <a:spcPct val="100000"/>
              </a:lnSpc>
              <a:spcBef>
                <a:spcPts val="111"/>
              </a:spcBef>
              <a:buNone/>
            </a:pPr>
            <a:r>
              <a:rPr b="1" lang="en-US" sz="10000" spc="-12" strike="noStrike">
                <a:solidFill>
                  <a:srgbClr val="3a3838"/>
                </a:solidFill>
                <a:latin typeface="Arial"/>
              </a:rPr>
              <a:t>Escolar</a:t>
            </a:r>
            <a:endParaRPr b="0" lang="en-US" sz="10000" spc="-1" strike="noStrike">
              <a:latin typeface="Calibri"/>
            </a:endParaRPr>
          </a:p>
          <a:p>
            <a:pPr marL="4133160">
              <a:lnSpc>
                <a:spcPct val="100000"/>
              </a:lnSpc>
              <a:spcBef>
                <a:spcPts val="1729"/>
              </a:spcBef>
              <a:buNone/>
            </a:pPr>
            <a:r>
              <a:rPr b="0" lang="en-US" sz="1600" spc="-12" strike="noStrike">
                <a:solidFill>
                  <a:srgbClr val="3a3838"/>
                </a:solidFill>
                <a:latin typeface="Calibri"/>
              </a:rPr>
              <a:t>https://</a:t>
            </a:r>
            <a:r>
              <a:rPr b="0" lang="en-US" sz="1600" spc="-12" strike="noStrike" u="sng">
                <a:solidFill>
                  <a:srgbClr val="3a3838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600" spc="-1" strike="noStrike">
              <a:latin typeface="Calibri"/>
            </a:endParaRPr>
          </a:p>
        </p:txBody>
      </p:sp>
      <p:sp>
        <p:nvSpPr>
          <p:cNvPr id="43" name="object 3"/>
          <p:cNvSpPr/>
          <p:nvPr/>
        </p:nvSpPr>
        <p:spPr>
          <a:xfrm>
            <a:off x="4840200" y="8238600"/>
            <a:ext cx="2349720" cy="637920"/>
          </a:xfrm>
          <a:prstGeom prst="rect">
            <a:avLst/>
          </a:prstGeom>
          <a:solidFill>
            <a:srgbClr val="ffffff"/>
          </a:solidFill>
          <a:ln w="12192">
            <a:solidFill>
              <a:srgbClr val="40404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72360" bIns="0" anchor="t">
            <a:spAutoFit/>
          </a:bodyPr>
          <a:p>
            <a:pPr marL="181440" indent="33120" algn="just">
              <a:lnSpc>
                <a:spcPct val="169000"/>
              </a:lnSpc>
              <a:spcBef>
                <a:spcPts val="570"/>
              </a:spcBef>
              <a:buNone/>
              <a:tabLst>
                <a:tab algn="l" pos="0"/>
              </a:tabLst>
            </a:pPr>
            <a:r>
              <a:rPr b="0" lang="en-US" sz="1100" spc="-1" strike="noStrike">
                <a:solidFill>
                  <a:srgbClr val="0d0d0d"/>
                </a:solidFill>
                <a:latin typeface="Calibri"/>
              </a:rPr>
              <a:t>Nombre: </a:t>
            </a:r>
            <a:r>
              <a:rPr b="0" lang="en-US" sz="1100" spc="-1" strike="noStrike" u="sng">
                <a:solidFill>
                  <a:srgbClr val="0d0d0d"/>
                </a:solidFill>
                <a:uFill>
                  <a:solidFill>
                    <a:srgbClr val="0c0c0c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0d0d0d"/>
                </a:solidFill>
                <a:uFill>
                  <a:solidFill>
                    <a:srgbClr val="0c0c0c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0d0d0d"/>
                </a:solidFill>
                <a:latin typeface="Calibri"/>
              </a:rPr>
              <a:t> Apellido: </a:t>
            </a:r>
            <a:r>
              <a:rPr b="0" lang="en-US" sz="1100" spc="-1" strike="noStrike" u="sng">
                <a:solidFill>
                  <a:srgbClr val="0d0d0d"/>
                </a:solidFill>
                <a:uFill>
                  <a:solidFill>
                    <a:srgbClr val="0c0c0c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0d0d0d"/>
                </a:solidFill>
                <a:latin typeface="Calibri"/>
              </a:rPr>
              <a:t> Curso: </a:t>
            </a:r>
            <a:r>
              <a:rPr b="0" lang="en-US" sz="1100" spc="-1" strike="noStrike" u="sng">
                <a:solidFill>
                  <a:srgbClr val="0d0d0d"/>
                </a:solidFill>
                <a:uFill>
                  <a:solidFill>
                    <a:srgbClr val="0c0c0c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0d0d0d"/>
                </a:solidFill>
                <a:uFill>
                  <a:solidFill>
                    <a:srgbClr val="0c0c0c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0d0d0d"/>
                </a:solidFill>
                <a:uFill>
                  <a:solidFill>
                    <a:srgbClr val="0c0c0c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a3838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2022-07-29T03:04:38Z</dcterms:created>
  <dc:creator/>
  <dc:description/>
  <dc:language>en-US</dc:language>
  <cp:lastModifiedBy/>
  <dcterms:modified xsi:type="dcterms:W3CDTF">2022-07-29T03:04:38Z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