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2182" y="3170377"/>
            <a:ext cx="5568035" cy="262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algn="ctr" marL="13335" marR="5080">
              <a:lnSpc>
                <a:spcPts val="8950"/>
              </a:lnSpc>
              <a:spcBef>
                <a:spcPts val="140"/>
              </a:spcBef>
            </a:pPr>
            <a:r>
              <a:rPr dirty="0" spc="-10"/>
              <a:t>EDUCACIÓN FÍSICA</a:t>
            </a:r>
          </a:p>
          <a:p>
            <a:pPr algn="ctr" marL="635">
              <a:lnSpc>
                <a:spcPct val="100000"/>
              </a:lnSpc>
              <a:spcBef>
                <a:spcPts val="1120"/>
              </a:spcBef>
            </a:pPr>
            <a:r>
              <a:rPr dirty="0" sz="1200" spc="-10" b="0">
                <a:latin typeface="Arial"/>
                <a:cs typeface="Arial"/>
              </a:rPr>
              <a:t>https://superportadas.com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2022-05-08T08:00:36Z</dcterms:created>
  <dcterms:modified xsi:type="dcterms:W3CDTF">2022-05-08T08:00:36Z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