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3.png" ContentType="image/png"/>
  <Override PartName="/ppt/media/image12.jpeg" ContentType="image/jpeg"/>
  <Override PartName="/ppt/media/image9.png" ContentType="image/png"/>
  <Override PartName="/ppt/media/image8.jpeg" ContentType="image/jpeg"/>
  <Override PartName="/ppt/media/image18.png" ContentType="image/png"/>
  <Override PartName="/ppt/media/image17.png" ContentType="image/png"/>
  <Override PartName="/ppt/media/image16.png" ContentType="image/png"/>
  <Override PartName="/ppt/media/image14.jpeg" ContentType="image/jpeg"/>
  <Override PartName="/ppt/media/image4.jpeg" ContentType="image/jpeg"/>
  <Override PartName="/ppt/media/image2.png" ContentType="image/png"/>
  <Override PartName="/ppt/media/image10.png" ContentType="image/png"/>
  <Override PartName="/ppt/media/image7.png" ContentType="image/png"/>
  <Override PartName="/ppt/media/image1.jpeg" ContentType="image/jpeg"/>
  <Override PartName="/ppt/media/image5.jpeg" ContentType="image/jpeg"/>
  <Override PartName="/ppt/media/image15.png" ContentType="image/png"/>
  <Override PartName="/ppt/media/image3.jpeg" ContentType="image/jpeg"/>
  <Override PartName="/ppt/media/image6.png" ContentType="image/png"/>
  <Override PartName="/ppt/media/image1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AE7692-2429-4FDE-B742-9B8F93FEC85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D0CC14-B857-4AC4-99EB-33E55689171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284D47-0F46-4D45-A38F-84F8DF3834B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B74940-25B3-4800-8A4C-E295D5AFB4A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18F783-4559-49A2-B5B6-FC5C77340E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C2AC8A-04FD-4D15-ABC5-1AE2ACFDF8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5783D3-4591-4B71-8EF8-057C314645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567A9D-7262-480E-935E-B5C031CE61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1871640" y="4484160"/>
            <a:ext cx="3813120" cy="305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A84B90-1462-4053-A6AB-8D6E449DE6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DA9A48-74F9-4383-AF8D-958DC4A254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6A59AC-0F75-4E73-8545-B0049DB4E5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294965-F1A1-4300-8A2B-F470DCF093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jpeg"/><Relationship Id="rId14" Type="http://schemas.openxmlformats.org/officeDocument/2006/relationships/image" Target="../media/image13.png"/><Relationship Id="rId15" Type="http://schemas.openxmlformats.org/officeDocument/2006/relationships/image" Target="../media/image14.jpe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slideLayout" Target="../slideLayouts/slideLayout1.xml"/><Relationship Id="rId21" Type="http://schemas.openxmlformats.org/officeDocument/2006/relationships/slideLayout" Target="../slideLayouts/slideLayout2.xml"/><Relationship Id="rId22" Type="http://schemas.openxmlformats.org/officeDocument/2006/relationships/slideLayout" Target="../slideLayouts/slideLayout3.xml"/><Relationship Id="rId23" Type="http://schemas.openxmlformats.org/officeDocument/2006/relationships/slideLayout" Target="../slideLayouts/slideLayout4.xml"/><Relationship Id="rId24" Type="http://schemas.openxmlformats.org/officeDocument/2006/relationships/slideLayout" Target="../slideLayouts/slideLayout5.xml"/><Relationship Id="rId25" Type="http://schemas.openxmlformats.org/officeDocument/2006/relationships/slideLayout" Target="../slideLayouts/slideLayout6.xml"/><Relationship Id="rId26" Type="http://schemas.openxmlformats.org/officeDocument/2006/relationships/slideLayout" Target="../slideLayouts/slideLayout7.xml"/><Relationship Id="rId27" Type="http://schemas.openxmlformats.org/officeDocument/2006/relationships/slideLayout" Target="../slideLayouts/slideLayout8.xml"/><Relationship Id="rId28" Type="http://schemas.openxmlformats.org/officeDocument/2006/relationships/slideLayout" Target="../slideLayouts/slideLayout9.xml"/><Relationship Id="rId29" Type="http://schemas.openxmlformats.org/officeDocument/2006/relationships/slideLayout" Target="../slideLayouts/slideLayout10.xml"/><Relationship Id="rId30" Type="http://schemas.openxmlformats.org/officeDocument/2006/relationships/slideLayout" Target="../slideLayouts/slideLayout11.xml"/><Relationship Id="rId31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755160" y="463320"/>
            <a:ext cx="2575080" cy="336456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3761280" y="457200"/>
            <a:ext cx="2383200" cy="32029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3871080" y="4047840"/>
            <a:ext cx="2691000" cy="400464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6"/>
          <a:stretch/>
        </p:blipFill>
        <p:spPr>
          <a:xfrm>
            <a:off x="1048680" y="4581000"/>
            <a:ext cx="2575080" cy="428508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7"/>
          <a:stretch/>
        </p:blipFill>
        <p:spPr>
          <a:xfrm>
            <a:off x="2880" y="0"/>
            <a:ext cx="1922760" cy="252648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8"/>
          <a:stretch/>
        </p:blipFill>
        <p:spPr>
          <a:xfrm>
            <a:off x="1207080" y="850320"/>
            <a:ext cx="3123720" cy="464796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9"/>
          <a:stretch/>
        </p:blipFill>
        <p:spPr>
          <a:xfrm>
            <a:off x="1560600" y="1341000"/>
            <a:ext cx="2471400" cy="323064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24" descr=""/>
          <p:cNvPicPr/>
          <p:nvPr/>
        </p:nvPicPr>
        <p:blipFill>
          <a:blip r:embed="rId10"/>
          <a:stretch/>
        </p:blipFill>
        <p:spPr>
          <a:xfrm>
            <a:off x="2252520" y="600480"/>
            <a:ext cx="1225080" cy="490320"/>
          </a:xfrm>
          <a:prstGeom prst="rect">
            <a:avLst/>
          </a:prstGeom>
          <a:ln w="0">
            <a:noFill/>
          </a:ln>
        </p:spPr>
      </p:pic>
      <p:pic>
        <p:nvPicPr>
          <p:cNvPr id="9" name="bg object 25" descr=""/>
          <p:cNvPicPr/>
          <p:nvPr/>
        </p:nvPicPr>
        <p:blipFill>
          <a:blip r:embed="rId11"/>
          <a:stretch/>
        </p:blipFill>
        <p:spPr>
          <a:xfrm>
            <a:off x="4815720" y="3904560"/>
            <a:ext cx="795240" cy="286200"/>
          </a:xfrm>
          <a:prstGeom prst="rect">
            <a:avLst/>
          </a:prstGeom>
          <a:ln w="0">
            <a:noFill/>
          </a:ln>
        </p:spPr>
      </p:pic>
      <p:pic>
        <p:nvPicPr>
          <p:cNvPr id="10" name="bg object 26" descr=""/>
          <p:cNvPicPr/>
          <p:nvPr/>
        </p:nvPicPr>
        <p:blipFill>
          <a:blip r:embed="rId12"/>
          <a:stretch/>
        </p:blipFill>
        <p:spPr>
          <a:xfrm>
            <a:off x="1341000" y="7293960"/>
            <a:ext cx="2188080" cy="2852640"/>
          </a:xfrm>
          <a:prstGeom prst="rect">
            <a:avLst/>
          </a:prstGeom>
          <a:ln w="0">
            <a:noFill/>
          </a:ln>
        </p:spPr>
      </p:pic>
      <p:pic>
        <p:nvPicPr>
          <p:cNvPr id="11" name="bg object 27" descr=""/>
          <p:cNvPicPr/>
          <p:nvPr/>
        </p:nvPicPr>
        <p:blipFill>
          <a:blip r:embed="rId13"/>
          <a:stretch/>
        </p:blipFill>
        <p:spPr>
          <a:xfrm>
            <a:off x="1536120" y="7565040"/>
            <a:ext cx="1947240" cy="2651400"/>
          </a:xfrm>
          <a:prstGeom prst="rect">
            <a:avLst/>
          </a:prstGeom>
          <a:ln w="0">
            <a:noFill/>
          </a:ln>
        </p:spPr>
      </p:pic>
      <p:pic>
        <p:nvPicPr>
          <p:cNvPr id="12" name="bg object 28" descr=""/>
          <p:cNvPicPr/>
          <p:nvPr/>
        </p:nvPicPr>
        <p:blipFill>
          <a:blip r:embed="rId14"/>
          <a:stretch/>
        </p:blipFill>
        <p:spPr>
          <a:xfrm>
            <a:off x="4943880" y="8729640"/>
            <a:ext cx="2404440" cy="1941120"/>
          </a:xfrm>
          <a:prstGeom prst="rect">
            <a:avLst/>
          </a:prstGeom>
          <a:ln w="0">
            <a:noFill/>
          </a:ln>
        </p:spPr>
      </p:pic>
      <p:pic>
        <p:nvPicPr>
          <p:cNvPr id="13" name="bg object 29" descr=""/>
          <p:cNvPicPr/>
          <p:nvPr/>
        </p:nvPicPr>
        <p:blipFill>
          <a:blip r:embed="rId15"/>
          <a:stretch/>
        </p:blipFill>
        <p:spPr>
          <a:xfrm>
            <a:off x="3864960" y="8366760"/>
            <a:ext cx="2282760" cy="1557000"/>
          </a:xfrm>
          <a:prstGeom prst="rect">
            <a:avLst/>
          </a:prstGeom>
          <a:ln w="0">
            <a:noFill/>
          </a:ln>
        </p:spPr>
      </p:pic>
      <p:sp>
        <p:nvSpPr>
          <p:cNvPr id="14" name="bg object 30"/>
          <p:cNvSpPr/>
          <p:nvPr/>
        </p:nvSpPr>
        <p:spPr>
          <a:xfrm>
            <a:off x="2913840" y="5916240"/>
            <a:ext cx="1416960" cy="1493280"/>
          </a:xfrm>
          <a:custGeom>
            <a:avLst/>
            <a:gdLst/>
            <a:ahLst/>
            <a:rect l="l" t="t" r="r" b="b"/>
            <a:pathLst>
              <a:path w="1417320" h="1493520">
                <a:moveTo>
                  <a:pt x="1417319" y="0"/>
                </a:moveTo>
                <a:lnTo>
                  <a:pt x="0" y="0"/>
                </a:lnTo>
                <a:lnTo>
                  <a:pt x="0" y="1493520"/>
                </a:lnTo>
                <a:lnTo>
                  <a:pt x="1417319" y="1493520"/>
                </a:lnTo>
                <a:lnTo>
                  <a:pt x="1417319" y="0"/>
                </a:lnTo>
                <a:close/>
              </a:path>
            </a:pathLst>
          </a:custGeom>
          <a:solidFill>
            <a:srgbClr val="b0472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" name="bg object 31" descr=""/>
          <p:cNvPicPr/>
          <p:nvPr/>
        </p:nvPicPr>
        <p:blipFill>
          <a:blip r:embed="rId16"/>
          <a:stretch/>
        </p:blipFill>
        <p:spPr>
          <a:xfrm>
            <a:off x="1386720" y="7519320"/>
            <a:ext cx="542160" cy="441720"/>
          </a:xfrm>
          <a:prstGeom prst="rect">
            <a:avLst/>
          </a:prstGeom>
          <a:ln w="0">
            <a:noFill/>
          </a:ln>
        </p:spPr>
      </p:pic>
      <p:pic>
        <p:nvPicPr>
          <p:cNvPr id="16" name="bg object 32" descr=""/>
          <p:cNvPicPr/>
          <p:nvPr/>
        </p:nvPicPr>
        <p:blipFill>
          <a:blip r:embed="rId17"/>
          <a:stretch/>
        </p:blipFill>
        <p:spPr>
          <a:xfrm>
            <a:off x="4623840" y="8229600"/>
            <a:ext cx="785880" cy="273960"/>
          </a:xfrm>
          <a:prstGeom prst="rect">
            <a:avLst/>
          </a:prstGeom>
          <a:ln w="0">
            <a:noFill/>
          </a:ln>
        </p:spPr>
      </p:pic>
      <p:pic>
        <p:nvPicPr>
          <p:cNvPr id="17" name="bg object 33" descr=""/>
          <p:cNvPicPr/>
          <p:nvPr/>
        </p:nvPicPr>
        <p:blipFill>
          <a:blip r:embed="rId18"/>
          <a:stretch/>
        </p:blipFill>
        <p:spPr>
          <a:xfrm>
            <a:off x="856440" y="5879880"/>
            <a:ext cx="1477440" cy="1634400"/>
          </a:xfrm>
          <a:prstGeom prst="rect">
            <a:avLst/>
          </a:prstGeom>
          <a:ln w="0">
            <a:noFill/>
          </a:ln>
        </p:spPr>
      </p:pic>
      <p:pic>
        <p:nvPicPr>
          <p:cNvPr id="18" name="bg object 34" descr=""/>
          <p:cNvPicPr/>
          <p:nvPr/>
        </p:nvPicPr>
        <p:blipFill>
          <a:blip r:embed="rId19"/>
          <a:stretch/>
        </p:blipFill>
        <p:spPr>
          <a:xfrm>
            <a:off x="1289160" y="9146880"/>
            <a:ext cx="1045080" cy="1423080"/>
          </a:xfrm>
          <a:prstGeom prst="rect">
            <a:avLst/>
          </a:prstGeom>
          <a:ln w="0">
            <a:noFill/>
          </a:ln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3813120" cy="65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150" spc="-1" strike="noStrike">
                <a:latin typeface="Calibri"/>
              </a:rPr>
              <a:t>Click to edit the title text format</a:t>
            </a:r>
            <a:endParaRPr b="0" lang="en-US" sz="415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B10E202-7ABE-4E74-9795-D3D066B17DB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0"/>
    <p:sldLayoutId id="2147483650" r:id="rId21"/>
    <p:sldLayoutId id="2147483651" r:id="rId22"/>
    <p:sldLayoutId id="2147483652" r:id="rId23"/>
    <p:sldLayoutId id="2147483653" r:id="rId24"/>
    <p:sldLayoutId id="2147483654" r:id="rId25"/>
    <p:sldLayoutId id="2147483655" r:id="rId26"/>
    <p:sldLayoutId id="2147483656" r:id="rId27"/>
    <p:sldLayoutId id="2147483657" r:id="rId28"/>
    <p:sldLayoutId id="2147483658" r:id="rId29"/>
    <p:sldLayoutId id="2147483659" r:id="rId30"/>
    <p:sldLayoutId id="2147483660" r:id="rId31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871640" y="4484160"/>
            <a:ext cx="2060280" cy="17989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i="1" lang="en-US" sz="4150" spc="-111" strike="noStrike">
                <a:solidFill>
                  <a:srgbClr val="906e6e"/>
                </a:solidFill>
                <a:latin typeface="Gill Sans MT"/>
              </a:rPr>
              <a:t>Noviembre</a:t>
            </a:r>
            <a:endParaRPr b="0" lang="en-US" sz="4150" spc="-1" strike="noStrike">
              <a:latin typeface="Calibri"/>
            </a:endParaRPr>
          </a:p>
        </p:txBody>
      </p:sp>
      <p:sp>
        <p:nvSpPr>
          <p:cNvPr id="61" name="object 3"/>
          <p:cNvSpPr/>
          <p:nvPr/>
        </p:nvSpPr>
        <p:spPr>
          <a:xfrm>
            <a:off x="6406200" y="2409480"/>
            <a:ext cx="171720" cy="116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 vert="vert270" rot="16200000">
            <a:noAutofit/>
          </a:bodyPr>
          <a:p>
            <a:pPr marL="12600">
              <a:lnSpc>
                <a:spcPts val="1196"/>
              </a:lnSpc>
              <a:buNone/>
            </a:pPr>
            <a:r>
              <a:rPr b="1" lang="en-US" sz="1150" spc="43" strike="noStrike">
                <a:solidFill>
                  <a:srgbClr val="a28a7b"/>
                </a:solidFill>
                <a:latin typeface="Calibri"/>
              </a:rPr>
              <a:t>@reallygreatsite</a:t>
            </a:r>
            <a:endParaRPr b="0" lang="en-US" sz="1150" spc="-1" strike="noStrike">
              <a:latin typeface="Arial"/>
            </a:endParaRPr>
          </a:p>
        </p:txBody>
      </p:sp>
      <p:sp>
        <p:nvSpPr>
          <p:cNvPr id="62" name="object 4"/>
          <p:cNvSpPr/>
          <p:nvPr/>
        </p:nvSpPr>
        <p:spPr>
          <a:xfrm>
            <a:off x="2913840" y="7409520"/>
            <a:ext cx="1416960" cy="3103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8920" bIns="0" anchor="t">
            <a:spAutoFit/>
          </a:bodyPr>
          <a:p>
            <a:pPr marL="720">
              <a:lnSpc>
                <a:spcPct val="100000"/>
              </a:lnSpc>
              <a:spcBef>
                <a:spcPts val="700"/>
              </a:spcBef>
              <a:buNone/>
            </a:pPr>
            <a:r>
              <a:rPr b="1" lang="en-US" sz="1450" spc="97" strike="noStrike">
                <a:solidFill>
                  <a:srgbClr val="633722"/>
                </a:solidFill>
                <a:latin typeface="Calibri"/>
              </a:rPr>
              <a:t>superportadas</a:t>
            </a:r>
            <a:endParaRPr b="0" lang="en-US" sz="14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2022-07-29T06:29:34Z</dcterms:created>
  <dc:creator/>
  <dc:description/>
  <dc:language>en-US</dc:language>
  <cp:lastModifiedBy/>
  <dcterms:modified xsi:type="dcterms:W3CDTF">2022-07-29T06:29:34Z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