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AE0E93-AA7D-4E04-BADF-60CDDDBD1F9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B3967E-748F-404B-83C6-E0733DF71E7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0598C3-14C0-47C6-AAFC-BA77F4DABAE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354CA6-D402-472D-97EB-9F320A549D3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0152DA-0800-4D39-9585-406ED72E602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EE838F-EB79-4776-B76E-C96EA7B31D9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D20A86-C3BB-4CF8-8A9D-66C79D23D7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D1AB65-9F0F-416D-A09A-8498733DA50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81440" y="914400"/>
            <a:ext cx="3808800" cy="747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33EB3B-9BB2-49C7-B0E0-B8AB4E07804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60AC0F-A7FA-4856-B2C4-C5C4448587F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27B7FC-408F-41E2-AB08-8138476165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A5EE0F-4C50-4D75-8371-61B9F1896C0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3366720"/>
            <a:ext cx="7772040" cy="66819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0B2222F-5296-4D16-AFEF-3EB9BB4CEF6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81440" y="914400"/>
            <a:ext cx="380880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528135"/>
                </a:solidFill>
                <a:latin typeface="Arial"/>
              </a:rPr>
              <a:t>Algebra</a:t>
            </a:r>
            <a:endParaRPr b="0" lang="en-US" sz="80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570"/>
              </a:spcBef>
              <a:buNone/>
            </a:pPr>
            <a:r>
              <a:rPr b="0" lang="en-US" sz="1100" spc="-12" strike="noStrike">
                <a:solidFill>
                  <a:srgbClr val="528135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5281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5010840" y="8095320"/>
            <a:ext cx="2255040" cy="651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080" bIns="0" anchor="t">
            <a:spAutoFit/>
          </a:bodyPr>
          <a:p>
            <a:pPr marL="132840" indent="33120" algn="just">
              <a:lnSpc>
                <a:spcPct val="170000"/>
              </a:lnSpc>
              <a:spcBef>
                <a:spcPts val="646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281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2022-07-29T07:17:49Z</dcterms:created>
  <dc:creator/>
  <dc:description/>
  <dc:language>en-US</dc:language>
  <cp:lastModifiedBy/>
  <dcterms:modified xsi:type="dcterms:W3CDTF">2022-07-29T07:17:49Z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