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CB5F6C-10B0-4975-AFEB-6356455276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E56DB9-1EB9-4F53-BD8E-A013104BBB6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A1D47B-3A14-42EC-A882-A3012AC7B07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CB43A7-3E71-413F-BFBF-3EA0C3796D8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D3A36F-E466-4AB8-A73E-C31B19630B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D050A4-2C2A-461C-9A9A-0A36F75A8F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414E01-0F9D-481B-BE57-068E7B703A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B5F6CE-AC34-4F50-A46D-9B403B2AF8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D72259-17D4-4EF5-B5E5-657F96CF3AD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73B754-0760-473E-8D96-9D36F4099A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1F3121-7C6F-45B4-A687-0654B07AE8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D1BC1C-200F-455E-BF6F-808BC43E2B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F17F95E-E3CC-4CC3-AFB2-FC78BBB6AF9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1789200" y="4566600"/>
            <a:ext cx="4193280" cy="261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9800" bIns="0" anchor="t">
            <a:spAutoFit/>
          </a:bodyPr>
          <a:p>
            <a:pPr marL="12600" indent="2520" algn="ctr">
              <a:lnSpc>
                <a:spcPts val="8929"/>
              </a:lnSpc>
              <a:spcBef>
                <a:spcPts val="156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Ciencias Naturales</a:t>
            </a:r>
            <a:endParaRPr b="0" lang="en-US" sz="7200" spc="-1" strike="noStrike">
              <a:latin typeface="Arial"/>
            </a:endParaRPr>
          </a:p>
          <a:p>
            <a:pPr marL="12600" indent="2520" algn="ctr">
              <a:lnSpc>
                <a:spcPct val="100000"/>
              </a:lnSpc>
              <a:spcBef>
                <a:spcPts val="1171"/>
              </a:spcBef>
              <a:buNone/>
              <a:tabLst>
                <a:tab algn="l" pos="0"/>
              </a:tabLst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2685240" y="8372880"/>
            <a:ext cx="2392200" cy="6145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1760" bIns="0" anchor="t">
            <a:spAutoFit/>
          </a:bodyPr>
          <a:p>
            <a:pPr marL="198720" indent="33120" algn="just">
              <a:lnSpc>
                <a:spcPct val="171000"/>
              </a:lnSpc>
              <a:spcBef>
                <a:spcPts val="329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2022-07-29T07:16:10Z</dcterms:created>
  <dc:creator/>
  <dc:description/>
  <dc:language>en-US</dc:language>
  <cp:lastModifiedBy/>
  <dcterms:modified xsi:type="dcterms:W3CDTF">2022-07-29T07:16:10Z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