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B1B8787-BE33-406D-AE67-26DA56E1E7A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743480" y="246240"/>
            <a:ext cx="428472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15C4AB3-B5BA-4B92-9A09-4E4DC19EE30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743480" y="246240"/>
            <a:ext cx="428472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0B7F417-D83A-4F5E-A1EB-2F57F3DCDDE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743480" y="246240"/>
            <a:ext cx="428472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F949320-7FC9-4F34-9CDE-E2CA82B2C6D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743480" y="246240"/>
            <a:ext cx="428472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8C8E22E-7BCA-49BE-90F8-B87B6B93503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743480" y="246240"/>
            <a:ext cx="428472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A8CD502-FF94-4CD2-AD6B-C5ED6772C17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743480" y="246240"/>
            <a:ext cx="428472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A59B73D-5D5D-4F3A-B812-E39A6B47403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743480" y="246240"/>
            <a:ext cx="428472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CBE12CE-1562-4FD0-9DC7-DDB1379D7EC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743480" y="246240"/>
            <a:ext cx="4284720" cy="843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85FD1D9-49DC-4DBB-AA4D-35D83A118ED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743480" y="246240"/>
            <a:ext cx="428472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C98B33D-49AB-4740-BC6E-35A3F12FC07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743480" y="246240"/>
            <a:ext cx="428472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735FC8E-422C-4E46-A4EC-2FEC7F0094B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743480" y="246240"/>
            <a:ext cx="428472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F3C6BA0-A1FF-4DBF-BB7B-A75F8E6A74D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743480" y="246240"/>
            <a:ext cx="428472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9000" spc="-1" strike="noStrike">
                <a:latin typeface="Calibri"/>
              </a:rPr>
              <a:t>Click to edit the title text format</a:t>
            </a:r>
            <a:endParaRPr b="0" lang="en-US" sz="9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C03A145-C31D-473E-B153-5F491898F179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743480" y="246240"/>
            <a:ext cx="4284720" cy="18072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9000" spc="-12" strike="noStrike">
                <a:solidFill>
                  <a:srgbClr val="ffffff"/>
                </a:solidFill>
                <a:latin typeface="Arial"/>
              </a:rPr>
              <a:t>Historia</a:t>
            </a:r>
            <a:endParaRPr b="0" lang="en-US" sz="9000" spc="-1" strike="noStrike"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1650"/>
              </a:spcBef>
              <a:buNone/>
            </a:pPr>
            <a:r>
              <a:rPr b="0" lang="en-US" sz="14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4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4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666880" y="4014360"/>
            <a:ext cx="2420280" cy="1304640"/>
          </a:xfrm>
          <a:custGeom>
            <a:avLst/>
            <a:gdLst/>
            <a:ahLst/>
            <a:rect l="l" t="t" r="r" b="b"/>
            <a:pathLst>
              <a:path w="2420620" h="1304925">
                <a:moveTo>
                  <a:pt x="0" y="1304543"/>
                </a:moveTo>
                <a:lnTo>
                  <a:pt x="2420112" y="1304543"/>
                </a:lnTo>
                <a:lnTo>
                  <a:pt x="2420112" y="0"/>
                </a:lnTo>
                <a:lnTo>
                  <a:pt x="0" y="0"/>
                </a:lnTo>
                <a:lnTo>
                  <a:pt x="0" y="1304543"/>
                </a:lnTo>
                <a:close/>
              </a:path>
            </a:pathLst>
          </a:custGeom>
          <a:noFill/>
          <a:ln w="12191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object 4"/>
          <p:cNvSpPr/>
          <p:nvPr/>
        </p:nvSpPr>
        <p:spPr>
          <a:xfrm>
            <a:off x="2753280" y="4222080"/>
            <a:ext cx="2048760" cy="104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  <a:tabLst>
                <a:tab algn="l" pos="196848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ts val="2231"/>
              </a:lnSpc>
              <a:spcBef>
                <a:spcPts val="105"/>
              </a:spcBef>
              <a:buNone/>
              <a:tabLst>
                <a:tab algn="l" pos="1968480"/>
                <a:tab algn="l" pos="203580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2022-07-29T03:44:50Z</dcterms:created>
  <dc:creator/>
  <dc:description/>
  <dc:language>en-US</dc:language>
  <cp:lastModifiedBy/>
  <dcterms:modified xsi:type="dcterms:W3CDTF">2022-07-29T03:44:50Z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