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336165-3551-4F4A-8B4B-56F9E6471F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AF947A-861C-49D6-879D-EAB0AAA42CC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8A1EF6-5D0A-45F1-9226-F268CB1F79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BA8EBE-ED1A-450C-A6B6-929DB0B8F03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8C3157-EDA2-4EBA-93F5-C5CFCFBDF1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F6017C-0401-49C3-B1D7-71510D56093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7A65CC-DE79-4305-BAD0-A23CC99CC49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13742B-65E0-4CC7-94B8-0020ECBEBC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3480" y="576000"/>
            <a:ext cx="4284720" cy="840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88212B-47CB-44C0-A414-2D9724CAFC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F55DBE-7B18-4020-9434-1A40E45C9D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BD04CE-A42B-4E9F-A33F-B740AF60D4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D1C505-DD16-48F6-9440-0D9CA94B00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1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72B4CFF-CA4A-4E0E-9CF1-C2C1AB4E13B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3480" y="576000"/>
            <a:ext cx="4284720" cy="18007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Historia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9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62280" y="340488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2022-07-29T05:22:52Z</dcterms:created>
  <dc:creator/>
  <dc:description/>
  <dc:language>en-US</dc:language>
  <cp:lastModifiedBy/>
  <dcterms:modified xsi:type="dcterms:W3CDTF">2022-07-29T05:22:52Z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