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83D664-B1D5-4E88-8C0D-6EF2736A91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7E0C4C-5417-4788-B5FD-127E5443BC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90C74D-947B-4D31-A4D7-76304E51EB8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F60F71-E227-4B8F-B24F-62A6CDCDBBB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9DC5EA-287E-415C-9C44-51C71CCDFE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D00AB4-B9B0-410D-8633-D3FBE24AAF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1B8A33-6EF3-4093-9A6F-F041E1A557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616F6E-7B2D-4AFF-9E36-76FDCD1C008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2240" y="621360"/>
            <a:ext cx="3787920" cy="703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6D596E-5022-4045-AC17-AE69971989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2BFE4A-68EF-4399-80F4-B9451ACF5E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8936A5-C5AD-4072-A65F-025D95EFF7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EE3A6D-EC61-42E8-985F-953B861D86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2240" y="621360"/>
            <a:ext cx="3787920" cy="151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37B71DD-4A3E-434D-B54A-899176ECE2B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3680" y="621360"/>
            <a:ext cx="37861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2600" indent="322560">
              <a:lnSpc>
                <a:spcPts val="5981"/>
              </a:lnSpc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ffffff"/>
                </a:solidFill>
                <a:latin typeface="Arial"/>
              </a:rPr>
              <a:t>Formación </a:t>
            </a: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cívica</a:t>
            </a:r>
            <a:r>
              <a:rPr b="1" lang="en-US" sz="4800" spc="18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y</a:t>
            </a:r>
            <a:r>
              <a:rPr b="1" lang="en-US" sz="4800" spc="-55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en-US" sz="4800" spc="-12" strike="noStrike">
                <a:solidFill>
                  <a:srgbClr val="ffffff"/>
                </a:solidFill>
                <a:latin typeface="Arial"/>
              </a:rPr>
              <a:t>ética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0240" y="2268000"/>
            <a:ext cx="21308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5068800" y="8497800"/>
            <a:ext cx="2273400" cy="20206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7640" bIns="0" anchor="t">
            <a:spAutoFit/>
          </a:bodyPr>
          <a:p>
            <a:pPr marL="99720" algn="just">
              <a:lnSpc>
                <a:spcPct val="171000"/>
              </a:lnSpc>
              <a:spcBef>
                <a:spcPts val="139"/>
              </a:spcBef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2022-07-29T03:08:50Z</dcterms:created>
  <dc:creator/>
  <dc:description/>
  <dc:language>en-US</dc:language>
  <cp:lastModifiedBy/>
  <dcterms:modified xsi:type="dcterms:W3CDTF">2022-07-29T03:08:50Z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