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4601B2-A851-474C-B6B7-1324374EC2F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29680" y="407880"/>
            <a:ext cx="55126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4DA9E8-FB38-4CCB-A14D-0EECCCE038A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129680" y="407880"/>
            <a:ext cx="55126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01E418-5AF2-43B7-94F2-05DE3C242BB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129680" y="407880"/>
            <a:ext cx="55126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8FEEF7-EC81-45F2-81E7-6646FC48DF7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29680" y="407880"/>
            <a:ext cx="55126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88D935-9445-4706-AB9B-415565A954E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29680" y="407880"/>
            <a:ext cx="55126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EF68AF-D79E-46D1-ABE3-71BFF6C01B5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29680" y="407880"/>
            <a:ext cx="55126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49F5AE-7FAB-42E8-8339-F54D9E4B3A8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29680" y="407880"/>
            <a:ext cx="55126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07DEC1-E56B-4B02-8805-C8357A10506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129680" y="407880"/>
            <a:ext cx="5512680" cy="35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DF9902-44A3-42B7-AA7B-3AA5E80117E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129680" y="407880"/>
            <a:ext cx="55126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D0EE3E-5C51-42C3-AC1F-8CABEB8C16D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129680" y="407880"/>
            <a:ext cx="55126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C4E607-F071-4DD7-9439-7605B5246A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129680" y="407880"/>
            <a:ext cx="55126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1C3B88-8A07-437C-8354-0AF0D463AB2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1494000"/>
            <a:ext cx="7772040" cy="855468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129680" y="407880"/>
            <a:ext cx="55126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38828F9-99AC-4935-ABB3-747AF5E8497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129680" y="407880"/>
            <a:ext cx="55126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3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4800" spc="-1" strike="noStrike">
                <a:solidFill>
                  <a:srgbClr val="ff0066"/>
                </a:solidFill>
                <a:latin typeface="Arial"/>
              </a:rPr>
              <a:t>Historia</a:t>
            </a:r>
            <a:r>
              <a:rPr b="1" lang="en-US" sz="4800" spc="-12" strike="noStrike">
                <a:solidFill>
                  <a:srgbClr val="ff0066"/>
                </a:solidFill>
                <a:latin typeface="Arial"/>
              </a:rPr>
              <a:t> Destacada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908440" y="1298160"/>
            <a:ext cx="195984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2" strike="noStrike">
                <a:solidFill>
                  <a:srgbClr val="ff0066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0066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4849200" y="8467200"/>
            <a:ext cx="2331360" cy="2007720"/>
          </a:xfrm>
          <a:prstGeom prst="rect">
            <a:avLst/>
          </a:prstGeom>
          <a:noFill/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9880" bIns="0" anchor="t">
            <a:spAutoFit/>
          </a:bodyPr>
          <a:p>
            <a:pPr marL="99720" algn="just">
              <a:lnSpc>
                <a:spcPct val="169000"/>
              </a:lnSpc>
              <a:spcBef>
                <a:spcPts val="235"/>
              </a:spcBef>
              <a:buNone/>
              <a:tabLst>
                <a:tab algn="l" pos="2055600"/>
                <a:tab algn="l" pos="212292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66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2022-07-29T03:04:36Z</dcterms:created>
  <dc:creator/>
  <dc:description/>
  <dc:language>en-US</dc:language>
  <cp:lastModifiedBy/>
  <dcterms:modified xsi:type="dcterms:W3CDTF">2022-07-29T03:04:36Z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