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706100"/>
  <p:notesSz cx="7556500" cy="10706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99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8891"/>
            <a:ext cx="6423025" cy="2248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5416"/>
            <a:ext cx="5289549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25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25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25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555865" cy="10687685"/>
          </a:xfrm>
          <a:custGeom>
            <a:avLst/>
            <a:gdLst/>
            <a:ahLst/>
            <a:cxnLst/>
            <a:rect l="l" t="t" r="r" b="b"/>
            <a:pathLst>
              <a:path w="7555865" h="10687685">
                <a:moveTo>
                  <a:pt x="0" y="10687689"/>
                </a:moveTo>
                <a:lnTo>
                  <a:pt x="7555869" y="10687689"/>
                </a:lnTo>
                <a:lnTo>
                  <a:pt x="7555869" y="8"/>
                </a:lnTo>
                <a:lnTo>
                  <a:pt x="0" y="8"/>
                </a:lnTo>
                <a:lnTo>
                  <a:pt x="0" y="10687689"/>
                </a:lnTo>
              </a:path>
            </a:pathLst>
          </a:custGeom>
          <a:solidFill>
            <a:srgbClr val="EC79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83214" y="535930"/>
            <a:ext cx="6985000" cy="9884410"/>
          </a:xfrm>
          <a:custGeom>
            <a:avLst/>
            <a:gdLst/>
            <a:ahLst/>
            <a:cxnLst/>
            <a:rect l="l" t="t" r="r" b="b"/>
            <a:pathLst>
              <a:path w="6985000" h="9884410">
                <a:moveTo>
                  <a:pt x="6975475" y="0"/>
                </a:moveTo>
                <a:lnTo>
                  <a:pt x="9524" y="0"/>
                </a:lnTo>
                <a:lnTo>
                  <a:pt x="6345" y="13350"/>
                </a:lnTo>
                <a:lnTo>
                  <a:pt x="630" y="54620"/>
                </a:lnTo>
                <a:lnTo>
                  <a:pt x="0" y="82570"/>
                </a:lnTo>
                <a:lnTo>
                  <a:pt x="0" y="9532625"/>
                </a:lnTo>
                <a:lnTo>
                  <a:pt x="1904" y="9573904"/>
                </a:lnTo>
                <a:lnTo>
                  <a:pt x="9524" y="9615184"/>
                </a:lnTo>
                <a:lnTo>
                  <a:pt x="21585" y="9654545"/>
                </a:lnTo>
                <a:lnTo>
                  <a:pt x="38099" y="9692014"/>
                </a:lnTo>
                <a:lnTo>
                  <a:pt x="59054" y="9728209"/>
                </a:lnTo>
                <a:lnTo>
                  <a:pt x="83819" y="9761225"/>
                </a:lnTo>
                <a:lnTo>
                  <a:pt x="113025" y="9791074"/>
                </a:lnTo>
                <a:lnTo>
                  <a:pt x="144779" y="9817744"/>
                </a:lnTo>
                <a:lnTo>
                  <a:pt x="179700" y="9839974"/>
                </a:lnTo>
                <a:lnTo>
                  <a:pt x="217169" y="9857749"/>
                </a:lnTo>
                <a:lnTo>
                  <a:pt x="255900" y="9871715"/>
                </a:lnTo>
                <a:lnTo>
                  <a:pt x="296536" y="9880609"/>
                </a:lnTo>
                <a:lnTo>
                  <a:pt x="337815" y="9884419"/>
                </a:lnTo>
                <a:lnTo>
                  <a:pt x="6633215" y="9884419"/>
                </a:lnTo>
                <a:lnTo>
                  <a:pt x="6675125" y="9882514"/>
                </a:lnTo>
                <a:lnTo>
                  <a:pt x="6715755" y="9874894"/>
                </a:lnTo>
                <a:lnTo>
                  <a:pt x="6755135" y="9862834"/>
                </a:lnTo>
                <a:lnTo>
                  <a:pt x="6792595" y="9846319"/>
                </a:lnTo>
                <a:lnTo>
                  <a:pt x="6828166" y="9825364"/>
                </a:lnTo>
                <a:lnTo>
                  <a:pt x="6861815" y="9800599"/>
                </a:lnTo>
                <a:lnTo>
                  <a:pt x="6891655" y="9771394"/>
                </a:lnTo>
                <a:lnTo>
                  <a:pt x="6918325" y="9739009"/>
                </a:lnTo>
                <a:lnTo>
                  <a:pt x="6940545" y="9704075"/>
                </a:lnTo>
                <a:lnTo>
                  <a:pt x="6958315" y="9667249"/>
                </a:lnTo>
                <a:lnTo>
                  <a:pt x="6971665" y="9628519"/>
                </a:lnTo>
                <a:lnTo>
                  <a:pt x="6980566" y="9587870"/>
                </a:lnTo>
                <a:lnTo>
                  <a:pt x="6984985" y="9546604"/>
                </a:lnTo>
                <a:lnTo>
                  <a:pt x="6984985" y="82570"/>
                </a:lnTo>
                <a:lnTo>
                  <a:pt x="6982455" y="40660"/>
                </a:lnTo>
                <a:lnTo>
                  <a:pt x="69754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95905" y="483230"/>
            <a:ext cx="6958965" cy="39370"/>
          </a:xfrm>
          <a:custGeom>
            <a:avLst/>
            <a:gdLst/>
            <a:ahLst/>
            <a:cxnLst/>
            <a:rect l="l" t="t" r="r" b="b"/>
            <a:pathLst>
              <a:path w="6958965" h="39370">
                <a:moveTo>
                  <a:pt x="6945623" y="0"/>
                </a:moveTo>
                <a:lnTo>
                  <a:pt x="13978" y="0"/>
                </a:lnTo>
                <a:lnTo>
                  <a:pt x="8894" y="13350"/>
                </a:lnTo>
                <a:lnTo>
                  <a:pt x="4453" y="26029"/>
                </a:lnTo>
                <a:lnTo>
                  <a:pt x="0" y="39380"/>
                </a:lnTo>
                <a:lnTo>
                  <a:pt x="6958973" y="39380"/>
                </a:lnTo>
                <a:lnTo>
                  <a:pt x="6955163" y="26029"/>
                </a:lnTo>
                <a:lnTo>
                  <a:pt x="6950713" y="13350"/>
                </a:lnTo>
                <a:lnTo>
                  <a:pt x="69456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14955" y="464820"/>
            <a:ext cx="6920865" cy="0"/>
          </a:xfrm>
          <a:custGeom>
            <a:avLst/>
            <a:gdLst/>
            <a:ahLst/>
            <a:cxnLst/>
            <a:rect l="l" t="t" r="r" b="b"/>
            <a:pathLst>
              <a:path w="6920865">
                <a:moveTo>
                  <a:pt x="0" y="0"/>
                </a:moveTo>
                <a:lnTo>
                  <a:pt x="6920873" y="0"/>
                </a:lnTo>
              </a:path>
            </a:pathLst>
          </a:custGeom>
          <a:ln w="139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27659" y="411480"/>
            <a:ext cx="6896100" cy="34925"/>
          </a:xfrm>
          <a:custGeom>
            <a:avLst/>
            <a:gdLst/>
            <a:ahLst/>
            <a:cxnLst/>
            <a:rect l="l" t="t" r="r" b="b"/>
            <a:pathLst>
              <a:path w="6896100" h="34925">
                <a:moveTo>
                  <a:pt x="6873879" y="0"/>
                </a:moveTo>
                <a:lnTo>
                  <a:pt x="22229" y="0"/>
                </a:lnTo>
                <a:lnTo>
                  <a:pt x="6989" y="22859"/>
                </a:lnTo>
                <a:lnTo>
                  <a:pt x="0" y="34930"/>
                </a:lnTo>
                <a:lnTo>
                  <a:pt x="6896099" y="34930"/>
                </a:lnTo>
                <a:lnTo>
                  <a:pt x="6889119" y="22859"/>
                </a:lnTo>
                <a:lnTo>
                  <a:pt x="68738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58139" y="266060"/>
            <a:ext cx="6835140" cy="134620"/>
          </a:xfrm>
          <a:custGeom>
            <a:avLst/>
            <a:gdLst/>
            <a:ahLst/>
            <a:cxnLst/>
            <a:rect l="l" t="t" r="r" b="b"/>
            <a:pathLst>
              <a:path w="6835140" h="134620">
                <a:moveTo>
                  <a:pt x="6558290" y="0"/>
                </a:moveTo>
                <a:lnTo>
                  <a:pt x="262889" y="0"/>
                </a:lnTo>
                <a:lnTo>
                  <a:pt x="221610" y="4450"/>
                </a:lnTo>
                <a:lnTo>
                  <a:pt x="180974" y="13350"/>
                </a:lnTo>
                <a:lnTo>
                  <a:pt x="142244" y="26669"/>
                </a:lnTo>
                <a:lnTo>
                  <a:pt x="104774" y="44439"/>
                </a:lnTo>
                <a:lnTo>
                  <a:pt x="69854" y="67299"/>
                </a:lnTo>
                <a:lnTo>
                  <a:pt x="38099" y="93360"/>
                </a:lnTo>
                <a:lnTo>
                  <a:pt x="8894" y="123840"/>
                </a:lnTo>
                <a:lnTo>
                  <a:pt x="0" y="134630"/>
                </a:lnTo>
                <a:lnTo>
                  <a:pt x="6835139" y="134630"/>
                </a:lnTo>
                <a:lnTo>
                  <a:pt x="6807189" y="102869"/>
                </a:lnTo>
                <a:lnTo>
                  <a:pt x="6776100" y="75559"/>
                </a:lnTo>
                <a:lnTo>
                  <a:pt x="6741810" y="51450"/>
                </a:lnTo>
                <a:lnTo>
                  <a:pt x="6705599" y="32400"/>
                </a:lnTo>
                <a:lnTo>
                  <a:pt x="6666859" y="17160"/>
                </a:lnTo>
                <a:lnTo>
                  <a:pt x="6627510" y="6979"/>
                </a:lnTo>
                <a:lnTo>
                  <a:pt x="6586209" y="1280"/>
                </a:lnTo>
                <a:lnTo>
                  <a:pt x="65582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55654" y="8554080"/>
            <a:ext cx="6043295" cy="0"/>
          </a:xfrm>
          <a:custGeom>
            <a:avLst/>
            <a:gdLst/>
            <a:ahLst/>
            <a:cxnLst/>
            <a:rect l="l" t="t" r="r" b="b"/>
            <a:pathLst>
              <a:path w="6043295">
                <a:moveTo>
                  <a:pt x="0" y="0"/>
                </a:moveTo>
                <a:lnTo>
                  <a:pt x="6043306" y="0"/>
                </a:lnTo>
              </a:path>
            </a:pathLst>
          </a:custGeom>
          <a:ln w="95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55654" y="9081766"/>
            <a:ext cx="6043295" cy="0"/>
          </a:xfrm>
          <a:custGeom>
            <a:avLst/>
            <a:gdLst/>
            <a:ahLst/>
            <a:cxnLst/>
            <a:rect l="l" t="t" r="r" b="b"/>
            <a:pathLst>
              <a:path w="6043295">
                <a:moveTo>
                  <a:pt x="0" y="0"/>
                </a:moveTo>
                <a:lnTo>
                  <a:pt x="6043306" y="0"/>
                </a:lnTo>
              </a:path>
            </a:pathLst>
          </a:custGeom>
          <a:ln w="95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2675250" y="4736470"/>
            <a:ext cx="2152650" cy="2113915"/>
          </a:xfrm>
          <a:custGeom>
            <a:avLst/>
            <a:gdLst/>
            <a:ahLst/>
            <a:cxnLst/>
            <a:rect l="l" t="t" r="r" b="b"/>
            <a:pathLst>
              <a:path w="2152650" h="2113915">
                <a:moveTo>
                  <a:pt x="1577989" y="0"/>
                </a:moveTo>
                <a:lnTo>
                  <a:pt x="1520199" y="3169"/>
                </a:lnTo>
                <a:lnTo>
                  <a:pt x="1468748" y="13319"/>
                </a:lnTo>
                <a:lnTo>
                  <a:pt x="1422419" y="29199"/>
                </a:lnTo>
                <a:lnTo>
                  <a:pt x="1381118" y="49529"/>
                </a:lnTo>
                <a:lnTo>
                  <a:pt x="1344939" y="72389"/>
                </a:lnTo>
                <a:lnTo>
                  <a:pt x="1312538" y="97139"/>
                </a:lnTo>
                <a:lnTo>
                  <a:pt x="1271909" y="134599"/>
                </a:lnTo>
                <a:lnTo>
                  <a:pt x="1242069" y="165079"/>
                </a:lnTo>
                <a:lnTo>
                  <a:pt x="1218569" y="196839"/>
                </a:lnTo>
                <a:lnTo>
                  <a:pt x="1192539" y="237469"/>
                </a:lnTo>
                <a:lnTo>
                  <a:pt x="1165229" y="282580"/>
                </a:lnTo>
                <a:lnTo>
                  <a:pt x="1138559" y="328300"/>
                </a:lnTo>
                <a:lnTo>
                  <a:pt x="1129658" y="342899"/>
                </a:lnTo>
                <a:lnTo>
                  <a:pt x="1106189" y="381640"/>
                </a:lnTo>
                <a:lnTo>
                  <a:pt x="1054098" y="452109"/>
                </a:lnTo>
                <a:lnTo>
                  <a:pt x="1026788" y="485759"/>
                </a:lnTo>
                <a:lnTo>
                  <a:pt x="993779" y="522610"/>
                </a:lnTo>
                <a:lnTo>
                  <a:pt x="956959" y="554979"/>
                </a:lnTo>
                <a:lnTo>
                  <a:pt x="922029" y="579760"/>
                </a:lnTo>
                <a:lnTo>
                  <a:pt x="878198" y="607679"/>
                </a:lnTo>
                <a:lnTo>
                  <a:pt x="826779" y="633100"/>
                </a:lnTo>
                <a:lnTo>
                  <a:pt x="775328" y="650229"/>
                </a:lnTo>
                <a:lnTo>
                  <a:pt x="721988" y="661659"/>
                </a:lnTo>
                <a:lnTo>
                  <a:pt x="610249" y="676899"/>
                </a:lnTo>
                <a:lnTo>
                  <a:pt x="580409" y="681349"/>
                </a:lnTo>
                <a:lnTo>
                  <a:pt x="518809" y="692139"/>
                </a:lnTo>
                <a:lnTo>
                  <a:pt x="454039" y="708019"/>
                </a:lnTo>
                <a:lnTo>
                  <a:pt x="384819" y="732160"/>
                </a:lnTo>
                <a:lnTo>
                  <a:pt x="348614" y="748009"/>
                </a:lnTo>
                <a:lnTo>
                  <a:pt x="311158" y="767059"/>
                </a:lnTo>
                <a:lnTo>
                  <a:pt x="272414" y="788669"/>
                </a:lnTo>
                <a:lnTo>
                  <a:pt x="221623" y="822959"/>
                </a:lnTo>
                <a:lnTo>
                  <a:pt x="179069" y="858499"/>
                </a:lnTo>
                <a:lnTo>
                  <a:pt x="142874" y="895349"/>
                </a:lnTo>
                <a:lnTo>
                  <a:pt x="113669" y="932809"/>
                </a:lnTo>
                <a:lnTo>
                  <a:pt x="89534" y="970269"/>
                </a:lnTo>
                <a:lnTo>
                  <a:pt x="69854" y="1007729"/>
                </a:lnTo>
                <a:lnTo>
                  <a:pt x="54614" y="1044580"/>
                </a:lnTo>
                <a:lnTo>
                  <a:pt x="36838" y="1096639"/>
                </a:lnTo>
                <a:lnTo>
                  <a:pt x="23503" y="1144889"/>
                </a:lnTo>
                <a:lnTo>
                  <a:pt x="13978" y="1186799"/>
                </a:lnTo>
                <a:lnTo>
                  <a:pt x="6358" y="1228069"/>
                </a:lnTo>
                <a:lnTo>
                  <a:pt x="1904" y="1269979"/>
                </a:lnTo>
                <a:lnTo>
                  <a:pt x="0" y="1310639"/>
                </a:lnTo>
                <a:lnTo>
                  <a:pt x="643" y="1351909"/>
                </a:lnTo>
                <a:lnTo>
                  <a:pt x="3809" y="1391899"/>
                </a:lnTo>
                <a:lnTo>
                  <a:pt x="8894" y="1431919"/>
                </a:lnTo>
                <a:lnTo>
                  <a:pt x="16514" y="1471909"/>
                </a:lnTo>
                <a:lnTo>
                  <a:pt x="26669" y="1510649"/>
                </a:lnTo>
                <a:lnTo>
                  <a:pt x="38743" y="1549389"/>
                </a:lnTo>
                <a:lnTo>
                  <a:pt x="53339" y="1587489"/>
                </a:lnTo>
                <a:lnTo>
                  <a:pt x="69854" y="1624949"/>
                </a:lnTo>
                <a:lnTo>
                  <a:pt x="88273" y="1661159"/>
                </a:lnTo>
                <a:lnTo>
                  <a:pt x="108584" y="1696699"/>
                </a:lnTo>
                <a:lnTo>
                  <a:pt x="131444" y="1732269"/>
                </a:lnTo>
                <a:lnTo>
                  <a:pt x="156209" y="1765919"/>
                </a:lnTo>
                <a:lnTo>
                  <a:pt x="182249" y="1799569"/>
                </a:lnTo>
                <a:lnTo>
                  <a:pt x="210824" y="1831329"/>
                </a:lnTo>
                <a:lnTo>
                  <a:pt x="240673" y="1862449"/>
                </a:lnTo>
                <a:lnTo>
                  <a:pt x="272414" y="1892929"/>
                </a:lnTo>
                <a:lnTo>
                  <a:pt x="303538" y="1918959"/>
                </a:lnTo>
                <a:lnTo>
                  <a:pt x="335923" y="1942459"/>
                </a:lnTo>
                <a:lnTo>
                  <a:pt x="368939" y="1964039"/>
                </a:lnTo>
                <a:lnTo>
                  <a:pt x="403229" y="1983089"/>
                </a:lnTo>
                <a:lnTo>
                  <a:pt x="438799" y="2000249"/>
                </a:lnTo>
                <a:lnTo>
                  <a:pt x="474978" y="2016130"/>
                </a:lnTo>
                <a:lnTo>
                  <a:pt x="511829" y="2030089"/>
                </a:lnTo>
                <a:lnTo>
                  <a:pt x="549289" y="2042800"/>
                </a:lnTo>
                <a:lnTo>
                  <a:pt x="587389" y="2054839"/>
                </a:lnTo>
                <a:lnTo>
                  <a:pt x="626129" y="2065660"/>
                </a:lnTo>
                <a:lnTo>
                  <a:pt x="679469" y="2078979"/>
                </a:lnTo>
                <a:lnTo>
                  <a:pt x="734058" y="2089769"/>
                </a:lnTo>
                <a:lnTo>
                  <a:pt x="789319" y="2099309"/>
                </a:lnTo>
                <a:lnTo>
                  <a:pt x="845829" y="2106289"/>
                </a:lnTo>
                <a:lnTo>
                  <a:pt x="902339" y="2110739"/>
                </a:lnTo>
                <a:lnTo>
                  <a:pt x="959489" y="2113269"/>
                </a:lnTo>
                <a:lnTo>
                  <a:pt x="1016639" y="2113909"/>
                </a:lnTo>
                <a:lnTo>
                  <a:pt x="1073789" y="2111380"/>
                </a:lnTo>
                <a:lnTo>
                  <a:pt x="1130939" y="2106929"/>
                </a:lnTo>
                <a:lnTo>
                  <a:pt x="1187448" y="2099309"/>
                </a:lnTo>
                <a:lnTo>
                  <a:pt x="1243349" y="2089769"/>
                </a:lnTo>
                <a:lnTo>
                  <a:pt x="1298579" y="2077090"/>
                </a:lnTo>
                <a:lnTo>
                  <a:pt x="1353199" y="2061850"/>
                </a:lnTo>
                <a:lnTo>
                  <a:pt x="1406539" y="2044049"/>
                </a:lnTo>
                <a:lnTo>
                  <a:pt x="1458599" y="2023109"/>
                </a:lnTo>
                <a:lnTo>
                  <a:pt x="1509409" y="1999609"/>
                </a:lnTo>
                <a:lnTo>
                  <a:pt x="1558299" y="1972939"/>
                </a:lnTo>
                <a:lnTo>
                  <a:pt x="1605908" y="1943740"/>
                </a:lnTo>
                <a:lnTo>
                  <a:pt x="1651019" y="1910699"/>
                </a:lnTo>
                <a:lnTo>
                  <a:pt x="1694178" y="1875160"/>
                </a:lnTo>
                <a:lnTo>
                  <a:pt x="1747518" y="1824349"/>
                </a:lnTo>
                <a:lnTo>
                  <a:pt x="1798329" y="1770369"/>
                </a:lnTo>
                <a:lnTo>
                  <a:pt x="1846578" y="1712579"/>
                </a:lnTo>
                <a:lnTo>
                  <a:pt x="1891049" y="1651619"/>
                </a:lnTo>
                <a:lnTo>
                  <a:pt x="1932959" y="1588129"/>
                </a:lnTo>
                <a:lnTo>
                  <a:pt x="1971668" y="1522079"/>
                </a:lnTo>
                <a:lnTo>
                  <a:pt x="2006598" y="1453499"/>
                </a:lnTo>
                <a:lnTo>
                  <a:pt x="2038359" y="1383670"/>
                </a:lnTo>
                <a:lnTo>
                  <a:pt x="2066918" y="1311889"/>
                </a:lnTo>
                <a:lnTo>
                  <a:pt x="2091059" y="1238249"/>
                </a:lnTo>
                <a:lnTo>
                  <a:pt x="2111389" y="1163939"/>
                </a:lnTo>
                <a:lnTo>
                  <a:pt x="2127878" y="1089019"/>
                </a:lnTo>
                <a:lnTo>
                  <a:pt x="2140589" y="1013459"/>
                </a:lnTo>
                <a:lnTo>
                  <a:pt x="2148849" y="937900"/>
                </a:lnTo>
                <a:lnTo>
                  <a:pt x="2152659" y="862309"/>
                </a:lnTo>
                <a:lnTo>
                  <a:pt x="2152019" y="786749"/>
                </a:lnTo>
                <a:lnTo>
                  <a:pt x="2146928" y="712469"/>
                </a:lnTo>
                <a:lnTo>
                  <a:pt x="2136779" y="638799"/>
                </a:lnTo>
                <a:lnTo>
                  <a:pt x="2121539" y="566409"/>
                </a:lnTo>
                <a:lnTo>
                  <a:pt x="2101848" y="495299"/>
                </a:lnTo>
                <a:lnTo>
                  <a:pt x="2080269" y="433059"/>
                </a:lnTo>
                <a:lnTo>
                  <a:pt x="2054879" y="370210"/>
                </a:lnTo>
                <a:lnTo>
                  <a:pt x="2025648" y="308609"/>
                </a:lnTo>
                <a:lnTo>
                  <a:pt x="1991999" y="249539"/>
                </a:lnTo>
                <a:lnTo>
                  <a:pt x="1953258" y="193669"/>
                </a:lnTo>
                <a:lnTo>
                  <a:pt x="1909459" y="142859"/>
                </a:lnTo>
                <a:lnTo>
                  <a:pt x="1860569" y="98419"/>
                </a:lnTo>
                <a:lnTo>
                  <a:pt x="1805309" y="60319"/>
                </a:lnTo>
                <a:lnTo>
                  <a:pt x="1743708" y="31120"/>
                </a:lnTo>
                <a:lnTo>
                  <a:pt x="1675769" y="10789"/>
                </a:lnTo>
                <a:lnTo>
                  <a:pt x="1609109" y="1249"/>
                </a:lnTo>
                <a:lnTo>
                  <a:pt x="1577989" y="0"/>
                </a:lnTo>
                <a:close/>
              </a:path>
            </a:pathLst>
          </a:custGeom>
          <a:solidFill>
            <a:srgbClr val="E3F5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2769869" y="5223510"/>
            <a:ext cx="829944" cy="382270"/>
          </a:xfrm>
          <a:custGeom>
            <a:avLst/>
            <a:gdLst/>
            <a:ahLst/>
            <a:cxnLst/>
            <a:rect l="l" t="t" r="r" b="b"/>
            <a:pathLst>
              <a:path w="829945" h="382270">
                <a:moveTo>
                  <a:pt x="812170" y="0"/>
                </a:moveTo>
                <a:lnTo>
                  <a:pt x="800740" y="3169"/>
                </a:lnTo>
                <a:lnTo>
                  <a:pt x="786780" y="12710"/>
                </a:lnTo>
                <a:lnTo>
                  <a:pt x="773429" y="20939"/>
                </a:lnTo>
                <a:lnTo>
                  <a:pt x="733440" y="42550"/>
                </a:lnTo>
                <a:lnTo>
                  <a:pt x="693419" y="59039"/>
                </a:lnTo>
                <a:lnTo>
                  <a:pt x="654039" y="71109"/>
                </a:lnTo>
                <a:lnTo>
                  <a:pt x="615330" y="80650"/>
                </a:lnTo>
                <a:lnTo>
                  <a:pt x="577230" y="87629"/>
                </a:lnTo>
                <a:lnTo>
                  <a:pt x="449579" y="109209"/>
                </a:lnTo>
                <a:lnTo>
                  <a:pt x="392429" y="121279"/>
                </a:lnTo>
                <a:lnTo>
                  <a:pt x="336560" y="135239"/>
                </a:lnTo>
                <a:lnTo>
                  <a:pt x="281939" y="151759"/>
                </a:lnTo>
                <a:lnTo>
                  <a:pt x="229230" y="172730"/>
                </a:lnTo>
                <a:lnTo>
                  <a:pt x="178439" y="197479"/>
                </a:lnTo>
                <a:lnTo>
                  <a:pt x="129539" y="227959"/>
                </a:lnTo>
                <a:lnTo>
                  <a:pt x="83819" y="264170"/>
                </a:lnTo>
                <a:lnTo>
                  <a:pt x="40004" y="306689"/>
                </a:lnTo>
                <a:lnTo>
                  <a:pt x="0" y="357499"/>
                </a:lnTo>
                <a:lnTo>
                  <a:pt x="630" y="368929"/>
                </a:lnTo>
                <a:lnTo>
                  <a:pt x="7619" y="378470"/>
                </a:lnTo>
                <a:lnTo>
                  <a:pt x="11429" y="380999"/>
                </a:lnTo>
                <a:lnTo>
                  <a:pt x="15239" y="382280"/>
                </a:lnTo>
                <a:lnTo>
                  <a:pt x="25395" y="382280"/>
                </a:lnTo>
                <a:lnTo>
                  <a:pt x="31754" y="379719"/>
                </a:lnTo>
                <a:lnTo>
                  <a:pt x="35564" y="374020"/>
                </a:lnTo>
                <a:lnTo>
                  <a:pt x="53339" y="350519"/>
                </a:lnTo>
                <a:lnTo>
                  <a:pt x="91439" y="308609"/>
                </a:lnTo>
                <a:lnTo>
                  <a:pt x="132719" y="273039"/>
                </a:lnTo>
                <a:lnTo>
                  <a:pt x="175890" y="243199"/>
                </a:lnTo>
                <a:lnTo>
                  <a:pt x="222254" y="218450"/>
                </a:lnTo>
                <a:lnTo>
                  <a:pt x="271140" y="197479"/>
                </a:lnTo>
                <a:lnTo>
                  <a:pt x="321960" y="180350"/>
                </a:lnTo>
                <a:lnTo>
                  <a:pt x="374660" y="166359"/>
                </a:lnTo>
                <a:lnTo>
                  <a:pt x="429249" y="153680"/>
                </a:lnTo>
                <a:lnTo>
                  <a:pt x="514349" y="138440"/>
                </a:lnTo>
                <a:lnTo>
                  <a:pt x="584210" y="127010"/>
                </a:lnTo>
                <a:lnTo>
                  <a:pt x="637550" y="116189"/>
                </a:lnTo>
                <a:lnTo>
                  <a:pt x="679460" y="105399"/>
                </a:lnTo>
                <a:lnTo>
                  <a:pt x="722010" y="90159"/>
                </a:lnTo>
                <a:lnTo>
                  <a:pt x="765169" y="70469"/>
                </a:lnTo>
                <a:lnTo>
                  <a:pt x="809640" y="45079"/>
                </a:lnTo>
                <a:lnTo>
                  <a:pt x="829939" y="15880"/>
                </a:lnTo>
                <a:lnTo>
                  <a:pt x="822959" y="3169"/>
                </a:lnTo>
                <a:lnTo>
                  <a:pt x="812170" y="0"/>
                </a:lnTo>
                <a:close/>
              </a:path>
            </a:pathLst>
          </a:custGeom>
          <a:solidFill>
            <a:srgbClr val="91D5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636019" y="5082540"/>
            <a:ext cx="90170" cy="114300"/>
          </a:xfrm>
          <a:custGeom>
            <a:avLst/>
            <a:gdLst/>
            <a:ahLst/>
            <a:cxnLst/>
            <a:rect l="l" t="t" r="r" b="b"/>
            <a:pathLst>
              <a:path w="90170" h="114300">
                <a:moveTo>
                  <a:pt x="73639" y="0"/>
                </a:moveTo>
                <a:lnTo>
                  <a:pt x="62209" y="1889"/>
                </a:lnTo>
                <a:lnTo>
                  <a:pt x="53339" y="10789"/>
                </a:lnTo>
                <a:lnTo>
                  <a:pt x="47609" y="19690"/>
                </a:lnTo>
                <a:lnTo>
                  <a:pt x="39989" y="33009"/>
                </a:lnTo>
                <a:lnTo>
                  <a:pt x="33649" y="43799"/>
                </a:lnTo>
                <a:lnTo>
                  <a:pt x="26669" y="54620"/>
                </a:lnTo>
                <a:lnTo>
                  <a:pt x="19690" y="64769"/>
                </a:lnTo>
                <a:lnTo>
                  <a:pt x="11429" y="74919"/>
                </a:lnTo>
                <a:lnTo>
                  <a:pt x="2529" y="85100"/>
                </a:lnTo>
                <a:lnTo>
                  <a:pt x="0" y="96530"/>
                </a:lnTo>
                <a:lnTo>
                  <a:pt x="5059" y="107320"/>
                </a:lnTo>
                <a:lnTo>
                  <a:pt x="9509" y="111770"/>
                </a:lnTo>
                <a:lnTo>
                  <a:pt x="14599" y="114299"/>
                </a:lnTo>
                <a:lnTo>
                  <a:pt x="24749" y="114299"/>
                </a:lnTo>
                <a:lnTo>
                  <a:pt x="56509" y="81290"/>
                </a:lnTo>
                <a:lnTo>
                  <a:pt x="77449" y="48249"/>
                </a:lnTo>
                <a:lnTo>
                  <a:pt x="80650" y="41909"/>
                </a:lnTo>
                <a:lnTo>
                  <a:pt x="88270" y="29199"/>
                </a:lnTo>
                <a:lnTo>
                  <a:pt x="90159" y="19690"/>
                </a:lnTo>
                <a:lnTo>
                  <a:pt x="85709" y="9509"/>
                </a:lnTo>
                <a:lnTo>
                  <a:pt x="73639" y="0"/>
                </a:lnTo>
                <a:close/>
              </a:path>
            </a:pathLst>
          </a:custGeom>
          <a:solidFill>
            <a:srgbClr val="91D5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039880" y="6098530"/>
            <a:ext cx="297815" cy="418465"/>
          </a:xfrm>
          <a:custGeom>
            <a:avLst/>
            <a:gdLst/>
            <a:ahLst/>
            <a:cxnLst/>
            <a:rect l="l" t="t" r="r" b="b"/>
            <a:pathLst>
              <a:path w="297814" h="418465">
                <a:moveTo>
                  <a:pt x="151759" y="0"/>
                </a:moveTo>
                <a:lnTo>
                  <a:pt x="112379" y="5730"/>
                </a:lnTo>
                <a:lnTo>
                  <a:pt x="66019" y="34289"/>
                </a:lnTo>
                <a:lnTo>
                  <a:pt x="33009" y="79369"/>
                </a:lnTo>
                <a:lnTo>
                  <a:pt x="18409" y="116220"/>
                </a:lnTo>
                <a:lnTo>
                  <a:pt x="8260" y="155569"/>
                </a:lnTo>
                <a:lnTo>
                  <a:pt x="1889" y="195590"/>
                </a:lnTo>
                <a:lnTo>
                  <a:pt x="0" y="234330"/>
                </a:lnTo>
                <a:lnTo>
                  <a:pt x="0" y="252740"/>
                </a:lnTo>
                <a:lnTo>
                  <a:pt x="5059" y="301630"/>
                </a:lnTo>
                <a:lnTo>
                  <a:pt x="22219" y="349270"/>
                </a:lnTo>
                <a:lnTo>
                  <a:pt x="44439" y="380359"/>
                </a:lnTo>
                <a:lnTo>
                  <a:pt x="84460" y="409590"/>
                </a:lnTo>
                <a:lnTo>
                  <a:pt x="120639" y="418459"/>
                </a:lnTo>
                <a:lnTo>
                  <a:pt x="133990" y="417850"/>
                </a:lnTo>
                <a:lnTo>
                  <a:pt x="182239" y="403859"/>
                </a:lnTo>
                <a:lnTo>
                  <a:pt x="219059" y="382920"/>
                </a:lnTo>
                <a:lnTo>
                  <a:pt x="247009" y="356250"/>
                </a:lnTo>
                <a:lnTo>
                  <a:pt x="267340" y="323849"/>
                </a:lnTo>
                <a:lnTo>
                  <a:pt x="281939" y="287030"/>
                </a:lnTo>
                <a:lnTo>
                  <a:pt x="291449" y="245760"/>
                </a:lnTo>
                <a:lnTo>
                  <a:pt x="297820" y="206380"/>
                </a:lnTo>
                <a:lnTo>
                  <a:pt x="297820" y="195590"/>
                </a:lnTo>
                <a:lnTo>
                  <a:pt x="290809" y="143530"/>
                </a:lnTo>
                <a:lnTo>
                  <a:pt x="276849" y="99700"/>
                </a:lnTo>
                <a:lnTo>
                  <a:pt x="255269" y="58430"/>
                </a:lnTo>
                <a:lnTo>
                  <a:pt x="224149" y="24780"/>
                </a:lnTo>
                <a:lnTo>
                  <a:pt x="184129" y="3809"/>
                </a:lnTo>
                <a:lnTo>
                  <a:pt x="151759" y="0"/>
                </a:lnTo>
                <a:close/>
              </a:path>
            </a:pathLst>
          </a:custGeom>
          <a:solidFill>
            <a:srgbClr val="91D5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405000" y="5751179"/>
            <a:ext cx="271145" cy="354965"/>
          </a:xfrm>
          <a:custGeom>
            <a:avLst/>
            <a:gdLst/>
            <a:ahLst/>
            <a:cxnLst/>
            <a:rect l="l" t="t" r="r" b="b"/>
            <a:pathLst>
              <a:path w="271145" h="354964">
                <a:moveTo>
                  <a:pt x="139689" y="0"/>
                </a:moveTo>
                <a:lnTo>
                  <a:pt x="85709" y="8260"/>
                </a:lnTo>
                <a:lnTo>
                  <a:pt x="43190" y="33680"/>
                </a:lnTo>
                <a:lnTo>
                  <a:pt x="16520" y="71140"/>
                </a:lnTo>
                <a:lnTo>
                  <a:pt x="3169" y="116220"/>
                </a:lnTo>
                <a:lnTo>
                  <a:pt x="0" y="148589"/>
                </a:lnTo>
                <a:lnTo>
                  <a:pt x="0" y="165110"/>
                </a:lnTo>
                <a:lnTo>
                  <a:pt x="6339" y="213359"/>
                </a:lnTo>
                <a:lnTo>
                  <a:pt x="17769" y="256550"/>
                </a:lnTo>
                <a:lnTo>
                  <a:pt x="39380" y="300989"/>
                </a:lnTo>
                <a:lnTo>
                  <a:pt x="73030" y="334670"/>
                </a:lnTo>
                <a:lnTo>
                  <a:pt x="114940" y="353720"/>
                </a:lnTo>
                <a:lnTo>
                  <a:pt x="138440" y="354970"/>
                </a:lnTo>
                <a:lnTo>
                  <a:pt x="150479" y="353720"/>
                </a:lnTo>
                <a:lnTo>
                  <a:pt x="191140" y="335920"/>
                </a:lnTo>
                <a:lnTo>
                  <a:pt x="224789" y="310530"/>
                </a:lnTo>
                <a:lnTo>
                  <a:pt x="252740" y="269900"/>
                </a:lnTo>
                <a:lnTo>
                  <a:pt x="267340" y="222260"/>
                </a:lnTo>
                <a:lnTo>
                  <a:pt x="270509" y="182270"/>
                </a:lnTo>
                <a:lnTo>
                  <a:pt x="271150" y="168280"/>
                </a:lnTo>
                <a:lnTo>
                  <a:pt x="270509" y="153680"/>
                </a:lnTo>
                <a:lnTo>
                  <a:pt x="264779" y="109880"/>
                </a:lnTo>
                <a:lnTo>
                  <a:pt x="245729" y="67970"/>
                </a:lnTo>
                <a:lnTo>
                  <a:pt x="212719" y="29870"/>
                </a:lnTo>
                <a:lnTo>
                  <a:pt x="179710" y="8900"/>
                </a:lnTo>
                <a:lnTo>
                  <a:pt x="139689" y="0"/>
                </a:lnTo>
                <a:close/>
              </a:path>
            </a:pathLst>
          </a:custGeom>
          <a:solidFill>
            <a:srgbClr val="EC79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4401189" y="5230490"/>
            <a:ext cx="293370" cy="327025"/>
          </a:xfrm>
          <a:custGeom>
            <a:avLst/>
            <a:gdLst/>
            <a:ahLst/>
            <a:cxnLst/>
            <a:rect l="l" t="t" r="r" b="b"/>
            <a:pathLst>
              <a:path w="293370" h="327025">
                <a:moveTo>
                  <a:pt x="132069" y="0"/>
                </a:moveTo>
                <a:lnTo>
                  <a:pt x="89519" y="4450"/>
                </a:lnTo>
                <a:lnTo>
                  <a:pt x="43190" y="26669"/>
                </a:lnTo>
                <a:lnTo>
                  <a:pt x="12710" y="60959"/>
                </a:lnTo>
                <a:lnTo>
                  <a:pt x="640" y="102229"/>
                </a:lnTo>
                <a:lnTo>
                  <a:pt x="0" y="116829"/>
                </a:lnTo>
                <a:lnTo>
                  <a:pt x="640" y="132069"/>
                </a:lnTo>
                <a:lnTo>
                  <a:pt x="10149" y="177180"/>
                </a:lnTo>
                <a:lnTo>
                  <a:pt x="27950" y="220339"/>
                </a:lnTo>
                <a:lnTo>
                  <a:pt x="50170" y="257799"/>
                </a:lnTo>
                <a:lnTo>
                  <a:pt x="81290" y="292729"/>
                </a:lnTo>
                <a:lnTo>
                  <a:pt x="121919" y="316870"/>
                </a:lnTo>
                <a:lnTo>
                  <a:pt x="167639" y="327019"/>
                </a:lnTo>
                <a:lnTo>
                  <a:pt x="179069" y="327019"/>
                </a:lnTo>
                <a:lnTo>
                  <a:pt x="227319" y="308609"/>
                </a:lnTo>
                <a:lnTo>
                  <a:pt x="259720" y="280050"/>
                </a:lnTo>
                <a:lnTo>
                  <a:pt x="285109" y="239389"/>
                </a:lnTo>
                <a:lnTo>
                  <a:pt x="293369" y="195590"/>
                </a:lnTo>
                <a:lnTo>
                  <a:pt x="292729" y="184160"/>
                </a:lnTo>
                <a:lnTo>
                  <a:pt x="285749" y="136519"/>
                </a:lnTo>
                <a:lnTo>
                  <a:pt x="271790" y="93360"/>
                </a:lnTo>
                <a:lnTo>
                  <a:pt x="245729" y="57149"/>
                </a:lnTo>
                <a:lnTo>
                  <a:pt x="207629" y="24780"/>
                </a:lnTo>
                <a:lnTo>
                  <a:pt x="172090" y="7619"/>
                </a:lnTo>
                <a:lnTo>
                  <a:pt x="132069" y="0"/>
                </a:lnTo>
                <a:close/>
              </a:path>
            </a:pathLst>
          </a:custGeom>
          <a:solidFill>
            <a:srgbClr val="FFD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2959738" y="6195060"/>
            <a:ext cx="400050" cy="333375"/>
          </a:xfrm>
          <a:custGeom>
            <a:avLst/>
            <a:gdLst/>
            <a:ahLst/>
            <a:cxnLst/>
            <a:rect l="l" t="t" r="r" b="b"/>
            <a:pathLst>
              <a:path w="400050" h="333375">
                <a:moveTo>
                  <a:pt x="267971" y="0"/>
                </a:moveTo>
                <a:lnTo>
                  <a:pt x="229230" y="4450"/>
                </a:lnTo>
                <a:lnTo>
                  <a:pt x="190490" y="14599"/>
                </a:lnTo>
                <a:lnTo>
                  <a:pt x="153030" y="29839"/>
                </a:lnTo>
                <a:lnTo>
                  <a:pt x="117460" y="48889"/>
                </a:lnTo>
                <a:lnTo>
                  <a:pt x="71746" y="79369"/>
                </a:lnTo>
                <a:lnTo>
                  <a:pt x="40004" y="108569"/>
                </a:lnTo>
                <a:lnTo>
                  <a:pt x="13965" y="147309"/>
                </a:lnTo>
                <a:lnTo>
                  <a:pt x="630" y="191780"/>
                </a:lnTo>
                <a:lnTo>
                  <a:pt x="0" y="203210"/>
                </a:lnTo>
                <a:lnTo>
                  <a:pt x="0" y="214640"/>
                </a:lnTo>
                <a:lnTo>
                  <a:pt x="12691" y="259079"/>
                </a:lnTo>
                <a:lnTo>
                  <a:pt x="39361" y="290200"/>
                </a:lnTo>
                <a:lnTo>
                  <a:pt x="74925" y="315589"/>
                </a:lnTo>
                <a:lnTo>
                  <a:pt x="111761" y="329549"/>
                </a:lnTo>
                <a:lnTo>
                  <a:pt x="148580" y="333359"/>
                </a:lnTo>
                <a:lnTo>
                  <a:pt x="161291" y="333359"/>
                </a:lnTo>
                <a:lnTo>
                  <a:pt x="199391" y="326379"/>
                </a:lnTo>
                <a:lnTo>
                  <a:pt x="238771" y="313700"/>
                </a:lnTo>
                <a:lnTo>
                  <a:pt x="279401" y="296539"/>
                </a:lnTo>
                <a:lnTo>
                  <a:pt x="316860" y="271150"/>
                </a:lnTo>
                <a:lnTo>
                  <a:pt x="347340" y="240670"/>
                </a:lnTo>
                <a:lnTo>
                  <a:pt x="374651" y="202570"/>
                </a:lnTo>
                <a:lnTo>
                  <a:pt x="393701" y="160019"/>
                </a:lnTo>
                <a:lnTo>
                  <a:pt x="400040" y="115580"/>
                </a:lnTo>
                <a:lnTo>
                  <a:pt x="398151" y="100340"/>
                </a:lnTo>
                <a:lnTo>
                  <a:pt x="380350" y="56509"/>
                </a:lnTo>
                <a:lnTo>
                  <a:pt x="353680" y="27310"/>
                </a:lnTo>
                <a:lnTo>
                  <a:pt x="304790" y="3809"/>
                </a:lnTo>
                <a:lnTo>
                  <a:pt x="267971" y="0"/>
                </a:lnTo>
                <a:close/>
              </a:path>
            </a:pathLst>
          </a:custGeom>
          <a:solidFill>
            <a:srgbClr val="EF3F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507729" y="6291590"/>
            <a:ext cx="338455" cy="391160"/>
          </a:xfrm>
          <a:custGeom>
            <a:avLst/>
            <a:gdLst/>
            <a:ahLst/>
            <a:cxnLst/>
            <a:rect l="l" t="t" r="r" b="b"/>
            <a:pathLst>
              <a:path w="338454" h="391159">
                <a:moveTo>
                  <a:pt x="210830" y="0"/>
                </a:moveTo>
                <a:lnTo>
                  <a:pt x="158130" y="13959"/>
                </a:lnTo>
                <a:lnTo>
                  <a:pt x="111130" y="46329"/>
                </a:lnTo>
                <a:lnTo>
                  <a:pt x="83210" y="74919"/>
                </a:lnTo>
                <a:lnTo>
                  <a:pt x="59070" y="107929"/>
                </a:lnTo>
                <a:lnTo>
                  <a:pt x="38099" y="141579"/>
                </a:lnTo>
                <a:lnTo>
                  <a:pt x="15239" y="191749"/>
                </a:lnTo>
                <a:lnTo>
                  <a:pt x="2560" y="234299"/>
                </a:lnTo>
                <a:lnTo>
                  <a:pt x="0" y="259689"/>
                </a:lnTo>
                <a:lnTo>
                  <a:pt x="640" y="273039"/>
                </a:lnTo>
                <a:lnTo>
                  <a:pt x="7619" y="311139"/>
                </a:lnTo>
                <a:lnTo>
                  <a:pt x="31760" y="354939"/>
                </a:lnTo>
                <a:lnTo>
                  <a:pt x="62240" y="378439"/>
                </a:lnTo>
                <a:lnTo>
                  <a:pt x="107960" y="389869"/>
                </a:lnTo>
                <a:lnTo>
                  <a:pt x="137800" y="391149"/>
                </a:lnTo>
                <a:lnTo>
                  <a:pt x="151150" y="389869"/>
                </a:lnTo>
                <a:lnTo>
                  <a:pt x="189250" y="380359"/>
                </a:lnTo>
                <a:lnTo>
                  <a:pt x="232409" y="354939"/>
                </a:lnTo>
                <a:lnTo>
                  <a:pt x="261640" y="327659"/>
                </a:lnTo>
                <a:lnTo>
                  <a:pt x="288310" y="294619"/>
                </a:lnTo>
                <a:lnTo>
                  <a:pt x="309890" y="261609"/>
                </a:lnTo>
                <a:lnTo>
                  <a:pt x="328300" y="215889"/>
                </a:lnTo>
                <a:lnTo>
                  <a:pt x="336560" y="172059"/>
                </a:lnTo>
                <a:lnTo>
                  <a:pt x="337840" y="140969"/>
                </a:lnTo>
                <a:lnTo>
                  <a:pt x="337200" y="125089"/>
                </a:lnTo>
                <a:lnTo>
                  <a:pt x="327659" y="80009"/>
                </a:lnTo>
                <a:lnTo>
                  <a:pt x="305440" y="40629"/>
                </a:lnTo>
                <a:lnTo>
                  <a:pt x="267340" y="12039"/>
                </a:lnTo>
                <a:lnTo>
                  <a:pt x="229240" y="1249"/>
                </a:lnTo>
                <a:lnTo>
                  <a:pt x="210830" y="0"/>
                </a:lnTo>
                <a:close/>
              </a:path>
            </a:pathLst>
          </a:custGeom>
          <a:solidFill>
            <a:srgbClr val="50BE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4126869" y="4886310"/>
            <a:ext cx="278130" cy="281940"/>
          </a:xfrm>
          <a:custGeom>
            <a:avLst/>
            <a:gdLst/>
            <a:ahLst/>
            <a:cxnLst/>
            <a:rect l="l" t="t" r="r" b="b"/>
            <a:pathLst>
              <a:path w="278129" h="281939">
                <a:moveTo>
                  <a:pt x="119390" y="0"/>
                </a:moveTo>
                <a:lnTo>
                  <a:pt x="70469" y="8260"/>
                </a:lnTo>
                <a:lnTo>
                  <a:pt x="29199" y="37490"/>
                </a:lnTo>
                <a:lnTo>
                  <a:pt x="8260" y="71780"/>
                </a:lnTo>
                <a:lnTo>
                  <a:pt x="0" y="111770"/>
                </a:lnTo>
                <a:lnTo>
                  <a:pt x="640" y="131460"/>
                </a:lnTo>
                <a:lnTo>
                  <a:pt x="10789" y="170200"/>
                </a:lnTo>
                <a:lnTo>
                  <a:pt x="31120" y="205739"/>
                </a:lnTo>
                <a:lnTo>
                  <a:pt x="58430" y="236219"/>
                </a:lnTo>
                <a:lnTo>
                  <a:pt x="90799" y="260360"/>
                </a:lnTo>
                <a:lnTo>
                  <a:pt x="127010" y="276240"/>
                </a:lnTo>
                <a:lnTo>
                  <a:pt x="163829" y="281330"/>
                </a:lnTo>
                <a:lnTo>
                  <a:pt x="181599" y="280050"/>
                </a:lnTo>
                <a:lnTo>
                  <a:pt x="231129" y="254020"/>
                </a:lnTo>
                <a:lnTo>
                  <a:pt x="261609" y="214640"/>
                </a:lnTo>
                <a:lnTo>
                  <a:pt x="274960" y="178460"/>
                </a:lnTo>
                <a:lnTo>
                  <a:pt x="278129" y="152399"/>
                </a:lnTo>
                <a:lnTo>
                  <a:pt x="275600" y="132100"/>
                </a:lnTo>
                <a:lnTo>
                  <a:pt x="231769" y="50170"/>
                </a:lnTo>
                <a:lnTo>
                  <a:pt x="187330" y="18440"/>
                </a:lnTo>
                <a:lnTo>
                  <a:pt x="136519" y="1920"/>
                </a:lnTo>
                <a:lnTo>
                  <a:pt x="119390" y="0"/>
                </a:lnTo>
                <a:close/>
              </a:path>
            </a:pathLst>
          </a:custGeom>
          <a:solidFill>
            <a:srgbClr val="7DDE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2829555" y="5831830"/>
            <a:ext cx="328295" cy="271780"/>
          </a:xfrm>
          <a:custGeom>
            <a:avLst/>
            <a:gdLst/>
            <a:ahLst/>
            <a:cxnLst/>
            <a:rect l="l" t="t" r="r" b="b"/>
            <a:pathLst>
              <a:path w="328294" h="271779">
                <a:moveTo>
                  <a:pt x="190499" y="0"/>
                </a:moveTo>
                <a:lnTo>
                  <a:pt x="168283" y="0"/>
                </a:lnTo>
                <a:lnTo>
                  <a:pt x="123194" y="6370"/>
                </a:lnTo>
                <a:lnTo>
                  <a:pt x="80653" y="21610"/>
                </a:lnTo>
                <a:lnTo>
                  <a:pt x="44458" y="44470"/>
                </a:lnTo>
                <a:lnTo>
                  <a:pt x="17788" y="73670"/>
                </a:lnTo>
                <a:lnTo>
                  <a:pt x="2548" y="108600"/>
                </a:lnTo>
                <a:lnTo>
                  <a:pt x="0" y="128290"/>
                </a:lnTo>
                <a:lnTo>
                  <a:pt x="1904" y="148589"/>
                </a:lnTo>
                <a:lnTo>
                  <a:pt x="19049" y="196230"/>
                </a:lnTo>
                <a:lnTo>
                  <a:pt x="41909" y="227350"/>
                </a:lnTo>
                <a:lnTo>
                  <a:pt x="74294" y="252740"/>
                </a:lnTo>
                <a:lnTo>
                  <a:pt x="112394" y="267340"/>
                </a:lnTo>
                <a:lnTo>
                  <a:pt x="152399" y="271790"/>
                </a:lnTo>
                <a:lnTo>
                  <a:pt x="172093" y="270509"/>
                </a:lnTo>
                <a:lnTo>
                  <a:pt x="211454" y="261640"/>
                </a:lnTo>
                <a:lnTo>
                  <a:pt x="247034" y="245760"/>
                </a:lnTo>
                <a:lnTo>
                  <a:pt x="278763" y="223540"/>
                </a:lnTo>
                <a:lnTo>
                  <a:pt x="313694" y="180350"/>
                </a:lnTo>
                <a:lnTo>
                  <a:pt x="328293" y="130180"/>
                </a:lnTo>
                <a:lnTo>
                  <a:pt x="327653" y="112410"/>
                </a:lnTo>
                <a:lnTo>
                  <a:pt x="304793" y="56509"/>
                </a:lnTo>
                <a:lnTo>
                  <a:pt x="273704" y="26669"/>
                </a:lnTo>
                <a:lnTo>
                  <a:pt x="234324" y="8260"/>
                </a:lnTo>
                <a:lnTo>
                  <a:pt x="190499" y="0"/>
                </a:lnTo>
                <a:close/>
              </a:path>
            </a:pathLst>
          </a:custGeom>
          <a:solidFill>
            <a:srgbClr val="FFEB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3009269" y="6233800"/>
            <a:ext cx="165100" cy="135255"/>
          </a:xfrm>
          <a:custGeom>
            <a:avLst/>
            <a:gdLst/>
            <a:ahLst/>
            <a:cxnLst/>
            <a:rect l="l" t="t" r="r" b="b"/>
            <a:pathLst>
              <a:path w="165100" h="135254">
                <a:moveTo>
                  <a:pt x="152390" y="0"/>
                </a:moveTo>
                <a:lnTo>
                  <a:pt x="111120" y="10149"/>
                </a:lnTo>
                <a:lnTo>
                  <a:pt x="75550" y="27310"/>
                </a:lnTo>
                <a:lnTo>
                  <a:pt x="39371" y="52699"/>
                </a:lnTo>
                <a:lnTo>
                  <a:pt x="10786" y="87629"/>
                </a:lnTo>
                <a:lnTo>
                  <a:pt x="0" y="116829"/>
                </a:lnTo>
                <a:lnTo>
                  <a:pt x="4440" y="128259"/>
                </a:lnTo>
                <a:lnTo>
                  <a:pt x="15239" y="134599"/>
                </a:lnTo>
                <a:lnTo>
                  <a:pt x="16501" y="135239"/>
                </a:lnTo>
                <a:lnTo>
                  <a:pt x="19680" y="135239"/>
                </a:lnTo>
                <a:lnTo>
                  <a:pt x="31741" y="130789"/>
                </a:lnTo>
                <a:lnTo>
                  <a:pt x="39371" y="118750"/>
                </a:lnTo>
                <a:lnTo>
                  <a:pt x="43181" y="108569"/>
                </a:lnTo>
                <a:lnTo>
                  <a:pt x="48880" y="99059"/>
                </a:lnTo>
                <a:lnTo>
                  <a:pt x="88260" y="65410"/>
                </a:lnTo>
                <a:lnTo>
                  <a:pt x="127001" y="46360"/>
                </a:lnTo>
                <a:lnTo>
                  <a:pt x="153030" y="37459"/>
                </a:lnTo>
                <a:lnTo>
                  <a:pt x="161291" y="31729"/>
                </a:lnTo>
                <a:lnTo>
                  <a:pt x="165101" y="20939"/>
                </a:lnTo>
                <a:lnTo>
                  <a:pt x="161931" y="6339"/>
                </a:lnTo>
                <a:lnTo>
                  <a:pt x="1523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2994029" y="6390650"/>
            <a:ext cx="43180" cy="65405"/>
          </a:xfrm>
          <a:custGeom>
            <a:avLst/>
            <a:gdLst/>
            <a:ahLst/>
            <a:cxnLst/>
            <a:rect l="l" t="t" r="r" b="b"/>
            <a:pathLst>
              <a:path w="43180" h="65404">
                <a:moveTo>
                  <a:pt x="17775" y="0"/>
                </a:moveTo>
                <a:lnTo>
                  <a:pt x="8250" y="5699"/>
                </a:lnTo>
                <a:lnTo>
                  <a:pt x="1261" y="19049"/>
                </a:lnTo>
                <a:lnTo>
                  <a:pt x="0" y="31729"/>
                </a:lnTo>
                <a:lnTo>
                  <a:pt x="1261" y="43799"/>
                </a:lnTo>
                <a:lnTo>
                  <a:pt x="6345" y="55229"/>
                </a:lnTo>
                <a:lnTo>
                  <a:pt x="10155" y="61569"/>
                </a:lnTo>
                <a:lnTo>
                  <a:pt x="16501" y="65379"/>
                </a:lnTo>
                <a:lnTo>
                  <a:pt x="27300" y="65379"/>
                </a:lnTo>
                <a:lnTo>
                  <a:pt x="30479" y="64769"/>
                </a:lnTo>
                <a:lnTo>
                  <a:pt x="38730" y="58399"/>
                </a:lnTo>
                <a:lnTo>
                  <a:pt x="43171" y="47609"/>
                </a:lnTo>
                <a:lnTo>
                  <a:pt x="41266" y="35539"/>
                </a:lnTo>
                <a:lnTo>
                  <a:pt x="40004" y="33649"/>
                </a:lnTo>
                <a:lnTo>
                  <a:pt x="38730" y="30479"/>
                </a:lnTo>
                <a:lnTo>
                  <a:pt x="41266" y="24749"/>
                </a:lnTo>
                <a:lnTo>
                  <a:pt x="40635" y="14599"/>
                </a:lnTo>
                <a:lnTo>
                  <a:pt x="33646" y="5699"/>
                </a:lnTo>
                <a:lnTo>
                  <a:pt x="177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3250569" y="5490850"/>
            <a:ext cx="83820" cy="127000"/>
          </a:xfrm>
          <a:custGeom>
            <a:avLst/>
            <a:gdLst/>
            <a:ahLst/>
            <a:cxnLst/>
            <a:rect l="l" t="t" r="r" b="b"/>
            <a:pathLst>
              <a:path w="83820" h="127000">
                <a:moveTo>
                  <a:pt x="47000" y="0"/>
                </a:moveTo>
                <a:lnTo>
                  <a:pt x="12710" y="21579"/>
                </a:lnTo>
                <a:lnTo>
                  <a:pt x="0" y="62849"/>
                </a:lnTo>
                <a:lnTo>
                  <a:pt x="0" y="74919"/>
                </a:lnTo>
                <a:lnTo>
                  <a:pt x="1280" y="88270"/>
                </a:lnTo>
                <a:lnTo>
                  <a:pt x="29839" y="125089"/>
                </a:lnTo>
                <a:lnTo>
                  <a:pt x="38740" y="126979"/>
                </a:lnTo>
                <a:lnTo>
                  <a:pt x="47609" y="126370"/>
                </a:lnTo>
                <a:lnTo>
                  <a:pt x="80650" y="93969"/>
                </a:lnTo>
                <a:lnTo>
                  <a:pt x="83819" y="68579"/>
                </a:lnTo>
                <a:lnTo>
                  <a:pt x="83819" y="55229"/>
                </a:lnTo>
                <a:lnTo>
                  <a:pt x="67299" y="8869"/>
                </a:lnTo>
                <a:lnTo>
                  <a:pt x="47000" y="0"/>
                </a:lnTo>
                <a:close/>
              </a:path>
            </a:pathLst>
          </a:custGeom>
          <a:solidFill>
            <a:srgbClr val="0028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3662050" y="5535290"/>
            <a:ext cx="131445" cy="164465"/>
          </a:xfrm>
          <a:custGeom>
            <a:avLst/>
            <a:gdLst/>
            <a:ahLst/>
            <a:cxnLst/>
            <a:rect l="l" t="t" r="r" b="b"/>
            <a:pathLst>
              <a:path w="131445" h="164464">
                <a:moveTo>
                  <a:pt x="12710" y="0"/>
                </a:moveTo>
                <a:lnTo>
                  <a:pt x="0" y="36819"/>
                </a:lnTo>
                <a:lnTo>
                  <a:pt x="640" y="50170"/>
                </a:lnTo>
                <a:lnTo>
                  <a:pt x="5699" y="95249"/>
                </a:lnTo>
                <a:lnTo>
                  <a:pt x="22859" y="135879"/>
                </a:lnTo>
                <a:lnTo>
                  <a:pt x="53980" y="160019"/>
                </a:lnTo>
                <a:lnTo>
                  <a:pt x="77480" y="164470"/>
                </a:lnTo>
                <a:lnTo>
                  <a:pt x="79369" y="164470"/>
                </a:lnTo>
                <a:lnTo>
                  <a:pt x="126370" y="145420"/>
                </a:lnTo>
                <a:lnTo>
                  <a:pt x="131429" y="140329"/>
                </a:lnTo>
                <a:lnTo>
                  <a:pt x="77480" y="140329"/>
                </a:lnTo>
                <a:lnTo>
                  <a:pt x="67299" y="138440"/>
                </a:lnTo>
                <a:lnTo>
                  <a:pt x="33649" y="109209"/>
                </a:lnTo>
                <a:lnTo>
                  <a:pt x="25389" y="65410"/>
                </a:lnTo>
                <a:lnTo>
                  <a:pt x="24140" y="36210"/>
                </a:lnTo>
                <a:lnTo>
                  <a:pt x="24749" y="24780"/>
                </a:lnTo>
                <a:lnTo>
                  <a:pt x="26029" y="17769"/>
                </a:lnTo>
                <a:lnTo>
                  <a:pt x="27950" y="12070"/>
                </a:lnTo>
                <a:lnTo>
                  <a:pt x="25389" y="5090"/>
                </a:lnTo>
                <a:lnTo>
                  <a:pt x="12710" y="0"/>
                </a:lnTo>
                <a:close/>
              </a:path>
            </a:pathLst>
          </a:custGeom>
          <a:solidFill>
            <a:srgbClr val="0028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3739530" y="5540380"/>
            <a:ext cx="90805" cy="135255"/>
          </a:xfrm>
          <a:custGeom>
            <a:avLst/>
            <a:gdLst/>
            <a:ahLst/>
            <a:cxnLst/>
            <a:rect l="l" t="t" r="r" b="b"/>
            <a:pathLst>
              <a:path w="90804" h="135254">
                <a:moveTo>
                  <a:pt x="76809" y="0"/>
                </a:moveTo>
                <a:lnTo>
                  <a:pt x="61569" y="35539"/>
                </a:lnTo>
                <a:lnTo>
                  <a:pt x="60319" y="48249"/>
                </a:lnTo>
                <a:lnTo>
                  <a:pt x="51419" y="90159"/>
                </a:lnTo>
                <a:lnTo>
                  <a:pt x="21579" y="129539"/>
                </a:lnTo>
                <a:lnTo>
                  <a:pt x="0" y="135239"/>
                </a:lnTo>
                <a:lnTo>
                  <a:pt x="53949" y="135239"/>
                </a:lnTo>
                <a:lnTo>
                  <a:pt x="74919" y="96499"/>
                </a:lnTo>
                <a:lnTo>
                  <a:pt x="83819" y="55229"/>
                </a:lnTo>
                <a:lnTo>
                  <a:pt x="87629" y="19049"/>
                </a:lnTo>
                <a:lnTo>
                  <a:pt x="90799" y="13319"/>
                </a:lnTo>
                <a:lnTo>
                  <a:pt x="88879" y="5699"/>
                </a:lnTo>
                <a:lnTo>
                  <a:pt x="82539" y="2529"/>
                </a:lnTo>
                <a:lnTo>
                  <a:pt x="76809" y="0"/>
                </a:lnTo>
                <a:close/>
              </a:path>
            </a:pathLst>
          </a:custGeom>
          <a:solidFill>
            <a:srgbClr val="0028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3201040" y="5656570"/>
            <a:ext cx="162560" cy="79375"/>
          </a:xfrm>
          <a:custGeom>
            <a:avLst/>
            <a:gdLst/>
            <a:ahLst/>
            <a:cxnLst/>
            <a:rect l="l" t="t" r="r" b="b"/>
            <a:pathLst>
              <a:path w="162560" h="79375">
                <a:moveTo>
                  <a:pt x="74279" y="0"/>
                </a:moveTo>
                <a:lnTo>
                  <a:pt x="27310" y="8260"/>
                </a:lnTo>
                <a:lnTo>
                  <a:pt x="0" y="42550"/>
                </a:lnTo>
                <a:lnTo>
                  <a:pt x="3809" y="50170"/>
                </a:lnTo>
                <a:lnTo>
                  <a:pt x="49529" y="74310"/>
                </a:lnTo>
                <a:lnTo>
                  <a:pt x="86349" y="79369"/>
                </a:lnTo>
                <a:lnTo>
                  <a:pt x="103510" y="78120"/>
                </a:lnTo>
                <a:lnTo>
                  <a:pt x="145420" y="65410"/>
                </a:lnTo>
                <a:lnTo>
                  <a:pt x="162549" y="40660"/>
                </a:lnTo>
                <a:lnTo>
                  <a:pt x="160019" y="32400"/>
                </a:lnTo>
                <a:lnTo>
                  <a:pt x="117469" y="5730"/>
                </a:lnTo>
                <a:lnTo>
                  <a:pt x="74279" y="0"/>
                </a:lnTo>
                <a:close/>
              </a:path>
            </a:pathLst>
          </a:custGeom>
          <a:solidFill>
            <a:srgbClr val="EF3F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196730" y="5494660"/>
            <a:ext cx="84455" cy="123825"/>
          </a:xfrm>
          <a:custGeom>
            <a:avLst/>
            <a:gdLst/>
            <a:ahLst/>
            <a:cxnLst/>
            <a:rect l="l" t="t" r="r" b="b"/>
            <a:pathLst>
              <a:path w="84454" h="123825">
                <a:moveTo>
                  <a:pt x="45079" y="0"/>
                </a:moveTo>
                <a:lnTo>
                  <a:pt x="6979" y="23500"/>
                </a:lnTo>
                <a:lnTo>
                  <a:pt x="0" y="62849"/>
                </a:lnTo>
                <a:lnTo>
                  <a:pt x="0" y="76840"/>
                </a:lnTo>
                <a:lnTo>
                  <a:pt x="17769" y="114299"/>
                </a:lnTo>
                <a:lnTo>
                  <a:pt x="42519" y="123809"/>
                </a:lnTo>
                <a:lnTo>
                  <a:pt x="51419" y="121919"/>
                </a:lnTo>
                <a:lnTo>
                  <a:pt x="81259" y="86989"/>
                </a:lnTo>
                <a:lnTo>
                  <a:pt x="84429" y="60959"/>
                </a:lnTo>
                <a:lnTo>
                  <a:pt x="83179" y="48889"/>
                </a:lnTo>
                <a:lnTo>
                  <a:pt x="62849" y="8260"/>
                </a:lnTo>
                <a:lnTo>
                  <a:pt x="45079" y="0"/>
                </a:lnTo>
                <a:close/>
              </a:path>
            </a:pathLst>
          </a:custGeom>
          <a:solidFill>
            <a:srgbClr val="0028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161800" y="5657210"/>
            <a:ext cx="163830" cy="78740"/>
          </a:xfrm>
          <a:custGeom>
            <a:avLst/>
            <a:gdLst/>
            <a:ahLst/>
            <a:cxnLst/>
            <a:rect l="l" t="t" r="r" b="b"/>
            <a:pathLst>
              <a:path w="163829" h="78739">
                <a:moveTo>
                  <a:pt x="81899" y="0"/>
                </a:moveTo>
                <a:lnTo>
                  <a:pt x="31729" y="8260"/>
                </a:lnTo>
                <a:lnTo>
                  <a:pt x="0" y="38099"/>
                </a:lnTo>
                <a:lnTo>
                  <a:pt x="2529" y="47000"/>
                </a:lnTo>
                <a:lnTo>
                  <a:pt x="43799" y="73670"/>
                </a:lnTo>
                <a:lnTo>
                  <a:pt x="78089" y="78729"/>
                </a:lnTo>
                <a:lnTo>
                  <a:pt x="97139" y="77480"/>
                </a:lnTo>
                <a:lnTo>
                  <a:pt x="142859" y="65410"/>
                </a:lnTo>
                <a:lnTo>
                  <a:pt x="163829" y="43190"/>
                </a:lnTo>
                <a:lnTo>
                  <a:pt x="161909" y="33009"/>
                </a:lnTo>
                <a:lnTo>
                  <a:pt x="121919" y="5090"/>
                </a:lnTo>
                <a:lnTo>
                  <a:pt x="81899" y="0"/>
                </a:lnTo>
                <a:close/>
              </a:path>
            </a:pathLst>
          </a:custGeom>
          <a:solidFill>
            <a:srgbClr val="EF3F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2848605" y="5896600"/>
            <a:ext cx="52069" cy="83185"/>
          </a:xfrm>
          <a:custGeom>
            <a:avLst/>
            <a:gdLst/>
            <a:ahLst/>
            <a:cxnLst/>
            <a:rect l="l" t="t" r="r" b="b"/>
            <a:pathLst>
              <a:path w="52069" h="83185">
                <a:moveTo>
                  <a:pt x="38099" y="0"/>
                </a:moveTo>
                <a:lnTo>
                  <a:pt x="6989" y="24780"/>
                </a:lnTo>
                <a:lnTo>
                  <a:pt x="0" y="48280"/>
                </a:lnTo>
                <a:lnTo>
                  <a:pt x="0" y="60959"/>
                </a:lnTo>
                <a:lnTo>
                  <a:pt x="2548" y="73030"/>
                </a:lnTo>
                <a:lnTo>
                  <a:pt x="4453" y="78760"/>
                </a:lnTo>
                <a:lnTo>
                  <a:pt x="10168" y="82570"/>
                </a:lnTo>
                <a:lnTo>
                  <a:pt x="17788" y="82570"/>
                </a:lnTo>
                <a:lnTo>
                  <a:pt x="19049" y="81930"/>
                </a:lnTo>
                <a:lnTo>
                  <a:pt x="24764" y="79369"/>
                </a:lnTo>
                <a:lnTo>
                  <a:pt x="29218" y="69860"/>
                </a:lnTo>
                <a:lnTo>
                  <a:pt x="27944" y="53339"/>
                </a:lnTo>
                <a:lnTo>
                  <a:pt x="30479" y="41909"/>
                </a:lnTo>
                <a:lnTo>
                  <a:pt x="37469" y="31120"/>
                </a:lnTo>
                <a:lnTo>
                  <a:pt x="48268" y="22859"/>
                </a:lnTo>
                <a:lnTo>
                  <a:pt x="52078" y="13990"/>
                </a:lnTo>
                <a:lnTo>
                  <a:pt x="47624" y="1280"/>
                </a:lnTo>
                <a:lnTo>
                  <a:pt x="380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2904494" y="5849630"/>
            <a:ext cx="151765" cy="50165"/>
          </a:xfrm>
          <a:custGeom>
            <a:avLst/>
            <a:gdLst/>
            <a:ahLst/>
            <a:cxnLst/>
            <a:rect l="l" t="t" r="r" b="b"/>
            <a:pathLst>
              <a:path w="151764" h="50164">
                <a:moveTo>
                  <a:pt x="106036" y="0"/>
                </a:moveTo>
                <a:lnTo>
                  <a:pt x="56506" y="4419"/>
                </a:lnTo>
                <a:lnTo>
                  <a:pt x="19049" y="17769"/>
                </a:lnTo>
                <a:lnTo>
                  <a:pt x="13965" y="21579"/>
                </a:lnTo>
                <a:lnTo>
                  <a:pt x="13334" y="22219"/>
                </a:lnTo>
                <a:lnTo>
                  <a:pt x="5714" y="23469"/>
                </a:lnTo>
                <a:lnTo>
                  <a:pt x="0" y="29839"/>
                </a:lnTo>
                <a:lnTo>
                  <a:pt x="1261" y="37459"/>
                </a:lnTo>
                <a:lnTo>
                  <a:pt x="1904" y="45079"/>
                </a:lnTo>
                <a:lnTo>
                  <a:pt x="7619" y="50139"/>
                </a:lnTo>
                <a:lnTo>
                  <a:pt x="16501" y="50139"/>
                </a:lnTo>
                <a:lnTo>
                  <a:pt x="24764" y="49529"/>
                </a:lnTo>
                <a:lnTo>
                  <a:pt x="34289" y="41269"/>
                </a:lnTo>
                <a:lnTo>
                  <a:pt x="35551" y="40629"/>
                </a:lnTo>
                <a:lnTo>
                  <a:pt x="83819" y="29199"/>
                </a:lnTo>
                <a:lnTo>
                  <a:pt x="96511" y="27919"/>
                </a:lnTo>
                <a:lnTo>
                  <a:pt x="151125" y="27919"/>
                </a:lnTo>
                <a:lnTo>
                  <a:pt x="151766" y="26029"/>
                </a:lnTo>
                <a:lnTo>
                  <a:pt x="118109" y="609"/>
                </a:lnTo>
                <a:lnTo>
                  <a:pt x="1060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3001005" y="5877550"/>
            <a:ext cx="54610" cy="8890"/>
          </a:xfrm>
          <a:custGeom>
            <a:avLst/>
            <a:gdLst/>
            <a:ahLst/>
            <a:cxnLst/>
            <a:rect l="l" t="t" r="r" b="b"/>
            <a:pathLst>
              <a:path w="54610" h="8889">
                <a:moveTo>
                  <a:pt x="54614" y="0"/>
                </a:moveTo>
                <a:lnTo>
                  <a:pt x="0" y="0"/>
                </a:lnTo>
                <a:lnTo>
                  <a:pt x="12704" y="640"/>
                </a:lnTo>
                <a:lnTo>
                  <a:pt x="24764" y="1920"/>
                </a:lnTo>
                <a:lnTo>
                  <a:pt x="36838" y="5730"/>
                </a:lnTo>
                <a:lnTo>
                  <a:pt x="43814" y="8900"/>
                </a:lnTo>
                <a:lnTo>
                  <a:pt x="52084" y="5730"/>
                </a:lnTo>
                <a:lnTo>
                  <a:pt x="546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3531229" y="6409700"/>
            <a:ext cx="74930" cy="187325"/>
          </a:xfrm>
          <a:custGeom>
            <a:avLst/>
            <a:gdLst/>
            <a:ahLst/>
            <a:cxnLst/>
            <a:rect l="l" t="t" r="r" b="b"/>
            <a:pathLst>
              <a:path w="74929" h="187325">
                <a:moveTo>
                  <a:pt x="55900" y="0"/>
                </a:moveTo>
                <a:lnTo>
                  <a:pt x="30479" y="29199"/>
                </a:lnTo>
                <a:lnTo>
                  <a:pt x="10180" y="75559"/>
                </a:lnTo>
                <a:lnTo>
                  <a:pt x="640" y="124449"/>
                </a:lnTo>
                <a:lnTo>
                  <a:pt x="0" y="137159"/>
                </a:lnTo>
                <a:lnTo>
                  <a:pt x="0" y="149839"/>
                </a:lnTo>
                <a:lnTo>
                  <a:pt x="640" y="162549"/>
                </a:lnTo>
                <a:lnTo>
                  <a:pt x="2560" y="175259"/>
                </a:lnTo>
                <a:lnTo>
                  <a:pt x="3169" y="182239"/>
                </a:lnTo>
                <a:lnTo>
                  <a:pt x="9540" y="187299"/>
                </a:lnTo>
                <a:lnTo>
                  <a:pt x="17160" y="187299"/>
                </a:lnTo>
                <a:lnTo>
                  <a:pt x="28590" y="152399"/>
                </a:lnTo>
                <a:lnTo>
                  <a:pt x="28590" y="139689"/>
                </a:lnTo>
                <a:lnTo>
                  <a:pt x="35570" y="90159"/>
                </a:lnTo>
                <a:lnTo>
                  <a:pt x="55260" y="43159"/>
                </a:lnTo>
                <a:lnTo>
                  <a:pt x="74310" y="15849"/>
                </a:lnTo>
                <a:lnTo>
                  <a:pt x="73030" y="6979"/>
                </a:lnTo>
                <a:lnTo>
                  <a:pt x="66050" y="1889"/>
                </a:lnTo>
                <a:lnTo>
                  <a:pt x="559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3554729" y="6612880"/>
            <a:ext cx="63500" cy="52705"/>
          </a:xfrm>
          <a:custGeom>
            <a:avLst/>
            <a:gdLst/>
            <a:ahLst/>
            <a:cxnLst/>
            <a:rect l="l" t="t" r="r" b="b"/>
            <a:pathLst>
              <a:path w="63500" h="52704">
                <a:moveTo>
                  <a:pt x="18409" y="0"/>
                </a:moveTo>
                <a:lnTo>
                  <a:pt x="8260" y="1920"/>
                </a:lnTo>
                <a:lnTo>
                  <a:pt x="0" y="13350"/>
                </a:lnTo>
                <a:lnTo>
                  <a:pt x="1280" y="23500"/>
                </a:lnTo>
                <a:lnTo>
                  <a:pt x="6979" y="34289"/>
                </a:lnTo>
                <a:lnTo>
                  <a:pt x="17769" y="44470"/>
                </a:lnTo>
                <a:lnTo>
                  <a:pt x="29839" y="50170"/>
                </a:lnTo>
                <a:lnTo>
                  <a:pt x="41909" y="52090"/>
                </a:lnTo>
                <a:lnTo>
                  <a:pt x="48889" y="52090"/>
                </a:lnTo>
                <a:lnTo>
                  <a:pt x="59679" y="48280"/>
                </a:lnTo>
                <a:lnTo>
                  <a:pt x="63489" y="40660"/>
                </a:lnTo>
                <a:lnTo>
                  <a:pt x="61600" y="33040"/>
                </a:lnTo>
                <a:lnTo>
                  <a:pt x="59070" y="25420"/>
                </a:lnTo>
                <a:lnTo>
                  <a:pt x="57149" y="24780"/>
                </a:lnTo>
                <a:lnTo>
                  <a:pt x="40629" y="24780"/>
                </a:lnTo>
                <a:lnTo>
                  <a:pt x="36210" y="22859"/>
                </a:lnTo>
                <a:lnTo>
                  <a:pt x="31120" y="19690"/>
                </a:lnTo>
                <a:lnTo>
                  <a:pt x="29839" y="18409"/>
                </a:lnTo>
                <a:lnTo>
                  <a:pt x="29199" y="17160"/>
                </a:lnTo>
                <a:lnTo>
                  <a:pt x="28590" y="16520"/>
                </a:lnTo>
                <a:lnTo>
                  <a:pt x="29839" y="9540"/>
                </a:lnTo>
                <a:lnTo>
                  <a:pt x="26029" y="2560"/>
                </a:lnTo>
                <a:lnTo>
                  <a:pt x="184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3595359" y="6634490"/>
            <a:ext cx="16510" cy="3175"/>
          </a:xfrm>
          <a:custGeom>
            <a:avLst/>
            <a:gdLst/>
            <a:ahLst/>
            <a:cxnLst/>
            <a:rect l="l" t="t" r="r" b="b"/>
            <a:pathLst>
              <a:path w="16510" h="3175">
                <a:moveTo>
                  <a:pt x="10180" y="0"/>
                </a:moveTo>
                <a:lnTo>
                  <a:pt x="0" y="3169"/>
                </a:lnTo>
                <a:lnTo>
                  <a:pt x="16520" y="3169"/>
                </a:lnTo>
                <a:lnTo>
                  <a:pt x="101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4063380" y="6275710"/>
            <a:ext cx="83820" cy="203835"/>
          </a:xfrm>
          <a:custGeom>
            <a:avLst/>
            <a:gdLst/>
            <a:ahLst/>
            <a:cxnLst/>
            <a:rect l="l" t="t" r="r" b="b"/>
            <a:pathLst>
              <a:path w="83820" h="203835">
                <a:moveTo>
                  <a:pt x="19659" y="0"/>
                </a:moveTo>
                <a:lnTo>
                  <a:pt x="1249" y="40629"/>
                </a:lnTo>
                <a:lnTo>
                  <a:pt x="0" y="64769"/>
                </a:lnTo>
                <a:lnTo>
                  <a:pt x="0" y="78089"/>
                </a:lnTo>
                <a:lnTo>
                  <a:pt x="5059" y="118750"/>
                </a:lnTo>
                <a:lnTo>
                  <a:pt x="20299" y="156850"/>
                </a:lnTo>
                <a:lnTo>
                  <a:pt x="43159" y="187330"/>
                </a:lnTo>
                <a:lnTo>
                  <a:pt x="67939" y="203819"/>
                </a:lnTo>
                <a:lnTo>
                  <a:pt x="74919" y="203819"/>
                </a:lnTo>
                <a:lnTo>
                  <a:pt x="80009" y="201289"/>
                </a:lnTo>
                <a:lnTo>
                  <a:pt x="83819" y="192389"/>
                </a:lnTo>
                <a:lnTo>
                  <a:pt x="81259" y="182879"/>
                </a:lnTo>
                <a:lnTo>
                  <a:pt x="69189" y="172090"/>
                </a:lnTo>
                <a:lnTo>
                  <a:pt x="60319" y="164470"/>
                </a:lnTo>
                <a:lnTo>
                  <a:pt x="39989" y="132069"/>
                </a:lnTo>
                <a:lnTo>
                  <a:pt x="29199" y="90799"/>
                </a:lnTo>
                <a:lnTo>
                  <a:pt x="28559" y="64769"/>
                </a:lnTo>
                <a:lnTo>
                  <a:pt x="28559" y="52059"/>
                </a:lnTo>
                <a:lnTo>
                  <a:pt x="29839" y="39989"/>
                </a:lnTo>
                <a:lnTo>
                  <a:pt x="31089" y="27310"/>
                </a:lnTo>
                <a:lnTo>
                  <a:pt x="32369" y="15239"/>
                </a:lnTo>
                <a:lnTo>
                  <a:pt x="33009" y="7619"/>
                </a:lnTo>
                <a:lnTo>
                  <a:pt x="27919" y="640"/>
                </a:lnTo>
                <a:lnTo>
                  <a:pt x="196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4163689" y="6457950"/>
            <a:ext cx="64769" cy="28575"/>
          </a:xfrm>
          <a:custGeom>
            <a:avLst/>
            <a:gdLst/>
            <a:ahLst/>
            <a:cxnLst/>
            <a:rect l="l" t="t" r="r" b="b"/>
            <a:pathLst>
              <a:path w="64770" h="28575">
                <a:moveTo>
                  <a:pt x="6979" y="0"/>
                </a:moveTo>
                <a:lnTo>
                  <a:pt x="640" y="5699"/>
                </a:lnTo>
                <a:lnTo>
                  <a:pt x="0" y="13959"/>
                </a:lnTo>
                <a:lnTo>
                  <a:pt x="0" y="21579"/>
                </a:lnTo>
                <a:lnTo>
                  <a:pt x="5730" y="28559"/>
                </a:lnTo>
                <a:lnTo>
                  <a:pt x="20970" y="28559"/>
                </a:lnTo>
                <a:lnTo>
                  <a:pt x="33649" y="27310"/>
                </a:lnTo>
                <a:lnTo>
                  <a:pt x="46360" y="24140"/>
                </a:lnTo>
                <a:lnTo>
                  <a:pt x="58430" y="19049"/>
                </a:lnTo>
                <a:lnTo>
                  <a:pt x="64769" y="10789"/>
                </a:lnTo>
                <a:lnTo>
                  <a:pt x="62880" y="640"/>
                </a:lnTo>
                <a:lnTo>
                  <a:pt x="15239" y="640"/>
                </a:lnTo>
                <a:lnTo>
                  <a:pt x="69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4178929" y="6450970"/>
            <a:ext cx="48260" cy="7620"/>
          </a:xfrm>
          <a:custGeom>
            <a:avLst/>
            <a:gdLst/>
            <a:ahLst/>
            <a:cxnLst/>
            <a:rect l="l" t="t" r="r" b="b"/>
            <a:pathLst>
              <a:path w="48260" h="7620">
                <a:moveTo>
                  <a:pt x="38740" y="0"/>
                </a:moveTo>
                <a:lnTo>
                  <a:pt x="24780" y="3169"/>
                </a:lnTo>
                <a:lnTo>
                  <a:pt x="12710" y="6979"/>
                </a:lnTo>
                <a:lnTo>
                  <a:pt x="0" y="7619"/>
                </a:lnTo>
                <a:lnTo>
                  <a:pt x="47640" y="7619"/>
                </a:lnTo>
                <a:lnTo>
                  <a:pt x="47640" y="5059"/>
                </a:lnTo>
                <a:lnTo>
                  <a:pt x="387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4438009" y="5977250"/>
            <a:ext cx="35560" cy="63500"/>
          </a:xfrm>
          <a:custGeom>
            <a:avLst/>
            <a:gdLst/>
            <a:ahLst/>
            <a:cxnLst/>
            <a:rect l="l" t="t" r="r" b="b"/>
            <a:pathLst>
              <a:path w="35560" h="63500">
                <a:moveTo>
                  <a:pt x="6979" y="0"/>
                </a:moveTo>
                <a:lnTo>
                  <a:pt x="640" y="5730"/>
                </a:lnTo>
                <a:lnTo>
                  <a:pt x="0" y="19049"/>
                </a:lnTo>
                <a:lnTo>
                  <a:pt x="1280" y="31760"/>
                </a:lnTo>
                <a:lnTo>
                  <a:pt x="4450" y="43830"/>
                </a:lnTo>
                <a:lnTo>
                  <a:pt x="10180" y="55869"/>
                </a:lnTo>
                <a:lnTo>
                  <a:pt x="12710" y="60319"/>
                </a:lnTo>
                <a:lnTo>
                  <a:pt x="17160" y="62880"/>
                </a:lnTo>
                <a:lnTo>
                  <a:pt x="24780" y="62880"/>
                </a:lnTo>
                <a:lnTo>
                  <a:pt x="26669" y="62240"/>
                </a:lnTo>
                <a:lnTo>
                  <a:pt x="29230" y="60959"/>
                </a:lnTo>
                <a:lnTo>
                  <a:pt x="35570" y="52699"/>
                </a:lnTo>
                <a:lnTo>
                  <a:pt x="33649" y="40020"/>
                </a:lnTo>
                <a:lnTo>
                  <a:pt x="29230" y="27950"/>
                </a:lnTo>
                <a:lnTo>
                  <a:pt x="28590" y="15239"/>
                </a:lnTo>
                <a:lnTo>
                  <a:pt x="28590" y="6979"/>
                </a:lnTo>
                <a:lnTo>
                  <a:pt x="22859" y="640"/>
                </a:lnTo>
                <a:lnTo>
                  <a:pt x="69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4478670" y="6036320"/>
            <a:ext cx="123825" cy="46990"/>
          </a:xfrm>
          <a:custGeom>
            <a:avLst/>
            <a:gdLst/>
            <a:ahLst/>
            <a:cxnLst/>
            <a:rect l="l" t="t" r="r" b="b"/>
            <a:pathLst>
              <a:path w="123825" h="46989">
                <a:moveTo>
                  <a:pt x="17129" y="0"/>
                </a:moveTo>
                <a:lnTo>
                  <a:pt x="8229" y="609"/>
                </a:lnTo>
                <a:lnTo>
                  <a:pt x="2529" y="6979"/>
                </a:lnTo>
                <a:lnTo>
                  <a:pt x="0" y="17769"/>
                </a:lnTo>
                <a:lnTo>
                  <a:pt x="6979" y="28559"/>
                </a:lnTo>
                <a:lnTo>
                  <a:pt x="18409" y="36819"/>
                </a:lnTo>
                <a:lnTo>
                  <a:pt x="30479" y="42519"/>
                </a:lnTo>
                <a:lnTo>
                  <a:pt x="41909" y="45719"/>
                </a:lnTo>
                <a:lnTo>
                  <a:pt x="53949" y="46969"/>
                </a:lnTo>
                <a:lnTo>
                  <a:pt x="55869" y="46969"/>
                </a:lnTo>
                <a:lnTo>
                  <a:pt x="98419" y="34289"/>
                </a:lnTo>
                <a:lnTo>
                  <a:pt x="123809" y="17129"/>
                </a:lnTo>
                <a:lnTo>
                  <a:pt x="44439" y="17129"/>
                </a:lnTo>
                <a:lnTo>
                  <a:pt x="33009" y="12039"/>
                </a:lnTo>
                <a:lnTo>
                  <a:pt x="22859" y="5059"/>
                </a:lnTo>
                <a:lnTo>
                  <a:pt x="171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4540239" y="5977890"/>
            <a:ext cx="93980" cy="75565"/>
          </a:xfrm>
          <a:custGeom>
            <a:avLst/>
            <a:gdLst/>
            <a:ahLst/>
            <a:cxnLst/>
            <a:rect l="l" t="t" r="r" b="b"/>
            <a:pathLst>
              <a:path w="93979" h="75564">
                <a:moveTo>
                  <a:pt x="86380" y="0"/>
                </a:moveTo>
                <a:lnTo>
                  <a:pt x="70500" y="1280"/>
                </a:lnTo>
                <a:lnTo>
                  <a:pt x="64769" y="7619"/>
                </a:lnTo>
                <a:lnTo>
                  <a:pt x="64769" y="20939"/>
                </a:lnTo>
                <a:lnTo>
                  <a:pt x="62240" y="31760"/>
                </a:lnTo>
                <a:lnTo>
                  <a:pt x="34930" y="61600"/>
                </a:lnTo>
                <a:lnTo>
                  <a:pt x="0" y="75559"/>
                </a:lnTo>
                <a:lnTo>
                  <a:pt x="62240" y="75559"/>
                </a:lnTo>
                <a:lnTo>
                  <a:pt x="90190" y="38099"/>
                </a:lnTo>
                <a:lnTo>
                  <a:pt x="93360" y="13959"/>
                </a:lnTo>
                <a:lnTo>
                  <a:pt x="92720" y="6339"/>
                </a:lnTo>
                <a:lnTo>
                  <a:pt x="863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4593579" y="5264780"/>
            <a:ext cx="53340" cy="62230"/>
          </a:xfrm>
          <a:custGeom>
            <a:avLst/>
            <a:gdLst/>
            <a:ahLst/>
            <a:cxnLst/>
            <a:rect l="l" t="t" r="r" b="b"/>
            <a:pathLst>
              <a:path w="53339" h="62229">
                <a:moveTo>
                  <a:pt x="15239" y="0"/>
                </a:moveTo>
                <a:lnTo>
                  <a:pt x="6370" y="1280"/>
                </a:lnTo>
                <a:lnTo>
                  <a:pt x="1280" y="8900"/>
                </a:lnTo>
                <a:lnTo>
                  <a:pt x="0" y="19049"/>
                </a:lnTo>
                <a:lnTo>
                  <a:pt x="8260" y="29839"/>
                </a:lnTo>
                <a:lnTo>
                  <a:pt x="19049" y="40629"/>
                </a:lnTo>
                <a:lnTo>
                  <a:pt x="24780" y="48249"/>
                </a:lnTo>
                <a:lnTo>
                  <a:pt x="24780" y="55869"/>
                </a:lnTo>
                <a:lnTo>
                  <a:pt x="31120" y="62240"/>
                </a:lnTo>
                <a:lnTo>
                  <a:pt x="46360" y="62240"/>
                </a:lnTo>
                <a:lnTo>
                  <a:pt x="52730" y="55869"/>
                </a:lnTo>
                <a:lnTo>
                  <a:pt x="52730" y="45079"/>
                </a:lnTo>
                <a:lnTo>
                  <a:pt x="47640" y="31760"/>
                </a:lnTo>
                <a:lnTo>
                  <a:pt x="38099" y="19049"/>
                </a:lnTo>
                <a:lnTo>
                  <a:pt x="28590" y="10149"/>
                </a:lnTo>
                <a:lnTo>
                  <a:pt x="21610" y="4450"/>
                </a:lnTo>
                <a:lnTo>
                  <a:pt x="152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4565660" y="5502920"/>
            <a:ext cx="83185" cy="28575"/>
          </a:xfrm>
          <a:custGeom>
            <a:avLst/>
            <a:gdLst/>
            <a:ahLst/>
            <a:cxnLst/>
            <a:rect l="l" t="t" r="r" b="b"/>
            <a:pathLst>
              <a:path w="83185" h="28575">
                <a:moveTo>
                  <a:pt x="6979" y="0"/>
                </a:moveTo>
                <a:lnTo>
                  <a:pt x="640" y="5699"/>
                </a:lnTo>
                <a:lnTo>
                  <a:pt x="0" y="21579"/>
                </a:lnTo>
                <a:lnTo>
                  <a:pt x="5699" y="27919"/>
                </a:lnTo>
                <a:lnTo>
                  <a:pt x="15239" y="28559"/>
                </a:lnTo>
                <a:lnTo>
                  <a:pt x="26669" y="28559"/>
                </a:lnTo>
                <a:lnTo>
                  <a:pt x="64129" y="15849"/>
                </a:lnTo>
                <a:lnTo>
                  <a:pt x="83179" y="609"/>
                </a:lnTo>
                <a:lnTo>
                  <a:pt x="15239" y="609"/>
                </a:lnTo>
                <a:lnTo>
                  <a:pt x="69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4580900" y="5339700"/>
            <a:ext cx="95250" cy="163830"/>
          </a:xfrm>
          <a:custGeom>
            <a:avLst/>
            <a:gdLst/>
            <a:ahLst/>
            <a:cxnLst/>
            <a:rect l="l" t="t" r="r" b="b"/>
            <a:pathLst>
              <a:path w="95250" h="163829">
                <a:moveTo>
                  <a:pt x="78089" y="0"/>
                </a:moveTo>
                <a:lnTo>
                  <a:pt x="62849" y="3809"/>
                </a:lnTo>
                <a:lnTo>
                  <a:pt x="58399" y="11429"/>
                </a:lnTo>
                <a:lnTo>
                  <a:pt x="60319" y="20330"/>
                </a:lnTo>
                <a:lnTo>
                  <a:pt x="62849" y="32400"/>
                </a:lnTo>
                <a:lnTo>
                  <a:pt x="64129" y="44470"/>
                </a:lnTo>
                <a:lnTo>
                  <a:pt x="66019" y="57149"/>
                </a:lnTo>
                <a:lnTo>
                  <a:pt x="66659" y="69860"/>
                </a:lnTo>
                <a:lnTo>
                  <a:pt x="66659" y="95890"/>
                </a:lnTo>
                <a:lnTo>
                  <a:pt x="56509" y="133349"/>
                </a:lnTo>
                <a:lnTo>
                  <a:pt x="26029" y="158770"/>
                </a:lnTo>
                <a:lnTo>
                  <a:pt x="0" y="163829"/>
                </a:lnTo>
                <a:lnTo>
                  <a:pt x="67939" y="163829"/>
                </a:lnTo>
                <a:lnTo>
                  <a:pt x="90159" y="126370"/>
                </a:lnTo>
                <a:lnTo>
                  <a:pt x="95249" y="88270"/>
                </a:lnTo>
                <a:lnTo>
                  <a:pt x="95249" y="75590"/>
                </a:lnTo>
                <a:lnTo>
                  <a:pt x="94609" y="62880"/>
                </a:lnTo>
                <a:lnTo>
                  <a:pt x="87629" y="12710"/>
                </a:lnTo>
                <a:lnTo>
                  <a:pt x="85709" y="5090"/>
                </a:lnTo>
                <a:lnTo>
                  <a:pt x="780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4215139" y="4900940"/>
            <a:ext cx="53340" cy="30480"/>
          </a:xfrm>
          <a:custGeom>
            <a:avLst/>
            <a:gdLst/>
            <a:ahLst/>
            <a:cxnLst/>
            <a:rect l="l" t="t" r="r" b="b"/>
            <a:pathLst>
              <a:path w="53339" h="30479">
                <a:moveTo>
                  <a:pt x="14599" y="0"/>
                </a:moveTo>
                <a:lnTo>
                  <a:pt x="6339" y="0"/>
                </a:lnTo>
                <a:lnTo>
                  <a:pt x="0" y="5699"/>
                </a:lnTo>
                <a:lnTo>
                  <a:pt x="0" y="21579"/>
                </a:lnTo>
                <a:lnTo>
                  <a:pt x="6339" y="27919"/>
                </a:lnTo>
                <a:lnTo>
                  <a:pt x="20939" y="28559"/>
                </a:lnTo>
                <a:lnTo>
                  <a:pt x="28559" y="29199"/>
                </a:lnTo>
                <a:lnTo>
                  <a:pt x="35539" y="30479"/>
                </a:lnTo>
                <a:lnTo>
                  <a:pt x="45079" y="30479"/>
                </a:lnTo>
                <a:lnTo>
                  <a:pt x="50779" y="26029"/>
                </a:lnTo>
                <a:lnTo>
                  <a:pt x="52059" y="19049"/>
                </a:lnTo>
                <a:lnTo>
                  <a:pt x="53339" y="11429"/>
                </a:lnTo>
                <a:lnTo>
                  <a:pt x="48249" y="3809"/>
                </a:lnTo>
                <a:lnTo>
                  <a:pt x="27310" y="609"/>
                </a:lnTo>
                <a:lnTo>
                  <a:pt x="145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4277989" y="4912370"/>
            <a:ext cx="106680" cy="151765"/>
          </a:xfrm>
          <a:custGeom>
            <a:avLst/>
            <a:gdLst/>
            <a:ahLst/>
            <a:cxnLst/>
            <a:rect l="l" t="t" r="r" b="b"/>
            <a:pathLst>
              <a:path w="106679" h="151764">
                <a:moveTo>
                  <a:pt x="18409" y="0"/>
                </a:moveTo>
                <a:lnTo>
                  <a:pt x="8260" y="1249"/>
                </a:lnTo>
                <a:lnTo>
                  <a:pt x="0" y="12679"/>
                </a:lnTo>
                <a:lnTo>
                  <a:pt x="4450" y="21579"/>
                </a:lnTo>
                <a:lnTo>
                  <a:pt x="17800" y="32369"/>
                </a:lnTo>
                <a:lnTo>
                  <a:pt x="29230" y="39989"/>
                </a:lnTo>
                <a:lnTo>
                  <a:pt x="38740" y="47609"/>
                </a:lnTo>
                <a:lnTo>
                  <a:pt x="70500" y="86989"/>
                </a:lnTo>
                <a:lnTo>
                  <a:pt x="78760" y="123169"/>
                </a:lnTo>
                <a:lnTo>
                  <a:pt x="77480" y="134599"/>
                </a:lnTo>
                <a:lnTo>
                  <a:pt x="75559" y="142219"/>
                </a:lnTo>
                <a:lnTo>
                  <a:pt x="80650" y="149839"/>
                </a:lnTo>
                <a:lnTo>
                  <a:pt x="89550" y="151759"/>
                </a:lnTo>
                <a:lnTo>
                  <a:pt x="97810" y="151759"/>
                </a:lnTo>
                <a:lnTo>
                  <a:pt x="103510" y="146669"/>
                </a:lnTo>
                <a:lnTo>
                  <a:pt x="106679" y="131429"/>
                </a:lnTo>
                <a:lnTo>
                  <a:pt x="106679" y="120639"/>
                </a:lnTo>
                <a:lnTo>
                  <a:pt x="106039" y="109209"/>
                </a:lnTo>
                <a:lnTo>
                  <a:pt x="87629" y="60959"/>
                </a:lnTo>
                <a:lnTo>
                  <a:pt x="62880" y="31089"/>
                </a:lnTo>
                <a:lnTo>
                  <a:pt x="31120" y="7619"/>
                </a:lnTo>
                <a:lnTo>
                  <a:pt x="184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33699" y="2934483"/>
            <a:ext cx="3689100" cy="1455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25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2403"/>
            <a:ext cx="6800849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56673"/>
            <a:ext cx="2418079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Ar</a:t>
            </a:r>
            <a:r>
              <a:rPr spc="-35" dirty="0"/>
              <a:t>t</a:t>
            </a:r>
            <a:r>
              <a:rPr spc="-10" dirty="0"/>
              <a:t>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1990" y="8255441"/>
            <a:ext cx="1181100" cy="1353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mb</a:t>
            </a:r>
            <a:r>
              <a:rPr sz="1800" spc="5" dirty="0">
                <a:latin typeface="Arial"/>
                <a:cs typeface="Arial"/>
              </a:rPr>
              <a:t>r</a:t>
            </a:r>
            <a:r>
              <a:rPr sz="1800" spc="-15" dirty="0">
                <a:latin typeface="Arial"/>
                <a:cs typeface="Arial"/>
              </a:rPr>
              <a:t>e: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ts val="4360"/>
              </a:lnSpc>
              <a:spcBef>
                <a:spcPts val="445"/>
              </a:spcBef>
            </a:pPr>
            <a:r>
              <a:rPr sz="1800" dirty="0">
                <a:latin typeface="Arial"/>
                <a:cs typeface="Arial"/>
              </a:rPr>
              <a:t>Asi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spc="5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at</a:t>
            </a:r>
            <a:r>
              <a:rPr sz="1800" spc="-10" dirty="0">
                <a:latin typeface="Arial"/>
                <a:cs typeface="Arial"/>
              </a:rPr>
              <a:t>ura: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ñ</a:t>
            </a:r>
            <a:r>
              <a:rPr sz="1800" spc="-15" dirty="0">
                <a:latin typeface="Arial"/>
                <a:cs typeface="Arial"/>
              </a:rPr>
              <a:t>o: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</Words>
  <Application>Microsoft Office PowerPoint</Application>
  <PresentationFormat>Benutzerdefiniert</PresentationFormat>
  <Paragraphs>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Artes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Artes</dc:title>
  <dc:creator>Online2PDF.com</dc:creator>
  <cp:lastModifiedBy>Online2PDF.com</cp:lastModifiedBy>
  <cp:revision>1</cp:revision>
  <dcterms:created xsi:type="dcterms:W3CDTF">2022-08-12T19:30:30Z</dcterms:created>
  <dcterms:modified xsi:type="dcterms:W3CDTF">2022-08-12T17:30:34Z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2022-08-12T00:00:00Z</vt:filetime>
  </property>
  <property fmtid="{D5CDD505-2E9C-101B-9397-08002B2CF9AE}" pid="3" name="LastSaved">
    <vt:filetime>2022-08-12T00:00:00Z</vt:filetime>
  </property>
</Properties>
</file>