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87FC2B-B5A8-4598-9A8F-1387F2347AF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CC392F-51A3-4158-A2DE-9225D03EAC8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857995-7CD1-4874-8317-DE999AA45E9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F05868-B906-4158-8063-64E604983B3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C50425-493D-46EB-9019-9780E15862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6BE1E4-7923-4791-857C-18659F84B7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FCB980-22EB-46E0-9F3C-F933BD7410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EF0AF2-B934-4114-9376-6C0352CFCF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27040" y="4789800"/>
            <a:ext cx="6501960" cy="651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82F3B9-C1B2-4E59-B362-61AFA609A7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D27BEE-3FD7-4682-B0AC-473DA878EC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2B42DC-19F7-4D05-8FC2-67991252A6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A2B59E-92A7-485E-98CE-267407277E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669240" y="4933080"/>
            <a:ext cx="6359040" cy="1453680"/>
          </a:xfrm>
          <a:custGeom>
            <a:avLst/>
            <a:gdLst/>
            <a:ahLst/>
            <a:rect l="l" t="t" r="r" b="b"/>
            <a:pathLst>
              <a:path w="6359525" h="1454150">
                <a:moveTo>
                  <a:pt x="6359525" y="0"/>
                </a:moveTo>
                <a:lnTo>
                  <a:pt x="6165850" y="0"/>
                </a:lnTo>
                <a:lnTo>
                  <a:pt x="6165850" y="30480"/>
                </a:lnTo>
                <a:lnTo>
                  <a:pt x="6166485" y="30480"/>
                </a:lnTo>
                <a:lnTo>
                  <a:pt x="6166485" y="1261110"/>
                </a:lnTo>
                <a:lnTo>
                  <a:pt x="0" y="1261110"/>
                </a:lnTo>
                <a:lnTo>
                  <a:pt x="0" y="1454150"/>
                </a:lnTo>
                <a:lnTo>
                  <a:pt x="6359525" y="1454150"/>
                </a:lnTo>
                <a:lnTo>
                  <a:pt x="6359525" y="1261110"/>
                </a:lnTo>
                <a:lnTo>
                  <a:pt x="6359525" y="30480"/>
                </a:lnTo>
                <a:lnTo>
                  <a:pt x="6359525" y="0"/>
                </a:lnTo>
                <a:close/>
              </a:path>
            </a:pathLst>
          </a:custGeom>
          <a:solidFill>
            <a:srgbClr val="2c2b2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501960" cy="14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250" spc="-1" strike="noStrike">
                <a:latin typeface="Calibri"/>
              </a:rPr>
              <a:t>Click to edit the title text format</a:t>
            </a:r>
            <a:endParaRPr b="0" lang="en-US" sz="42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F030D2E-DA5E-4530-AC3B-A0BE737343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27040" y="4789800"/>
            <a:ext cx="6307560" cy="2005920"/>
          </a:xfrm>
          <a:prstGeom prst="rect">
            <a:avLst/>
          </a:prstGeom>
          <a:solidFill>
            <a:srgbClr val="f4f0e7"/>
          </a:solidFill>
          <a:ln w="0">
            <a:noFill/>
          </a:ln>
        </p:spPr>
        <p:txBody>
          <a:bodyPr lIns="0" rIns="0" tIns="220320" bIns="0" anchor="t">
            <a:noAutofit/>
          </a:bodyPr>
          <a:p>
            <a:pPr marL="570240" indent="45720">
              <a:lnSpc>
                <a:spcPct val="77000"/>
              </a:lnSpc>
              <a:spcBef>
                <a:spcPts val="1735"/>
              </a:spcBef>
              <a:buNone/>
              <a:tabLst>
                <a:tab algn="l" pos="0"/>
              </a:tabLst>
            </a:pPr>
            <a:r>
              <a:rPr b="1" lang="en-US" sz="4250" spc="1577" strike="noStrike">
                <a:solidFill>
                  <a:srgbClr val="2c2b2b"/>
                </a:solidFill>
                <a:latin typeface="Arial"/>
              </a:rPr>
              <a:t>bienvenido, </a:t>
            </a:r>
            <a:r>
              <a:rPr b="1" lang="en-US" sz="4250" spc="1773" strike="noStrike">
                <a:solidFill>
                  <a:srgbClr val="2c2b2b"/>
                </a:solidFill>
                <a:latin typeface="Arial"/>
              </a:rPr>
              <a:t>septiembre</a:t>
            </a:r>
            <a:endParaRPr b="0" lang="en-US" sz="42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2022-07-29T07:09:43Z</dcterms:created>
  <dc:creator/>
  <dc:description/>
  <dc:language>en-US</dc:language>
  <cp:lastModifiedBy/>
  <dcterms:modified xsi:type="dcterms:W3CDTF">2022-07-29T07:09:43Z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