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BD33D0-C4BB-4C7F-A7A5-F16F8A4E1EC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5FD239-DE7B-4117-92F0-A207426C16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8E393B-692C-4F12-A87E-070EDBEDB5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D36DB1-C05A-416F-A290-A81398676E1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16CFCF-E86B-44F7-BE35-2A04657225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EA8B45-9D8C-458B-83E7-9530F95074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E3C9FB-3655-4DCF-89DA-041C2C85A0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088793-812E-4B76-B53A-1850462304F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68800" y="4429440"/>
            <a:ext cx="4618800" cy="774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DCE346-3E4E-487D-A959-7B1E4923C7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9CF310-9AA8-4B37-8040-E974376E8C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149D68-A49C-4708-84B7-3BCC272A73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95F5B2-9F99-4FAF-910B-7C77535C45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238760" y="2774880"/>
            <a:ext cx="5132880" cy="5113800"/>
          </a:xfrm>
          <a:custGeom>
            <a:avLst/>
            <a:gdLst/>
            <a:ahLst/>
            <a:rect l="l" t="t" r="r" b="b"/>
            <a:pathLst>
              <a:path w="5133340" h="5114290">
                <a:moveTo>
                  <a:pt x="5133340" y="0"/>
                </a:moveTo>
                <a:lnTo>
                  <a:pt x="0" y="0"/>
                </a:lnTo>
                <a:lnTo>
                  <a:pt x="0" y="5114289"/>
                </a:lnTo>
                <a:lnTo>
                  <a:pt x="5133340" y="5114289"/>
                </a:lnTo>
                <a:lnTo>
                  <a:pt x="513334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68800" y="4429440"/>
            <a:ext cx="4618800" cy="167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850" spc="-1" strike="noStrike">
                <a:latin typeface="Calibri"/>
              </a:rPr>
              <a:t>Click to edit the title text format</a:t>
            </a:r>
            <a:endParaRPr b="0" lang="en-US" sz="58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1F662EB-F7CE-4FA5-8A42-BCB2598DBD5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12000" y="4429440"/>
            <a:ext cx="4575600" cy="25261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algn="ctr">
              <a:lnSpc>
                <a:spcPts val="6834"/>
              </a:lnSpc>
              <a:spcBef>
                <a:spcPts val="105"/>
              </a:spcBef>
              <a:buNone/>
              <a:tabLst>
                <a:tab algn="l" pos="4210560"/>
              </a:tabLst>
            </a:pPr>
            <a:r>
              <a:rPr b="0" lang="en-US" sz="5850" spc="-670" strike="noStrike">
                <a:solidFill>
                  <a:srgbClr val="393939"/>
                </a:solidFill>
                <a:latin typeface="Arial Narrow"/>
              </a:rPr>
              <a:t>e</a:t>
            </a:r>
            <a:r>
              <a:rPr b="0" lang="en-US" sz="5850" spc="-701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375" strike="noStrike">
                <a:solidFill>
                  <a:srgbClr val="393939"/>
                </a:solidFill>
                <a:latin typeface="Arial Narrow"/>
              </a:rPr>
              <a:t>n</a:t>
            </a:r>
            <a:r>
              <a:rPr b="0" lang="en-US" sz="5850" spc="-690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265" strike="noStrike">
                <a:solidFill>
                  <a:srgbClr val="393939"/>
                </a:solidFill>
                <a:latin typeface="Arial Narrow"/>
              </a:rPr>
              <a:t>c</a:t>
            </a:r>
            <a:r>
              <a:rPr b="0" lang="en-US" sz="5850" spc="-681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296" strike="noStrike">
                <a:solidFill>
                  <a:srgbClr val="393939"/>
                </a:solidFill>
                <a:latin typeface="Arial Narrow"/>
              </a:rPr>
              <a:t>a</a:t>
            </a:r>
            <a:r>
              <a:rPr b="0" lang="en-US" sz="5850" spc="-687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1081" strike="noStrike">
                <a:solidFill>
                  <a:srgbClr val="393939"/>
                </a:solidFill>
                <a:latin typeface="Arial Narrow"/>
              </a:rPr>
              <a:t>m</a:t>
            </a:r>
            <a:r>
              <a:rPr b="0" lang="en-US" sz="5850" spc="-687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191" strike="noStrike">
                <a:solidFill>
                  <a:srgbClr val="393939"/>
                </a:solidFill>
                <a:latin typeface="Arial Narrow"/>
              </a:rPr>
              <a:t>i</a:t>
            </a:r>
            <a:r>
              <a:rPr b="0" lang="en-US" sz="5850" spc="-687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375" strike="noStrike">
                <a:solidFill>
                  <a:srgbClr val="393939"/>
                </a:solidFill>
                <a:latin typeface="Arial Narrow"/>
              </a:rPr>
              <a:t>n</a:t>
            </a:r>
            <a:r>
              <a:rPr b="0" lang="en-US" sz="5850" spc="-687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296" strike="noStrike">
                <a:solidFill>
                  <a:srgbClr val="393939"/>
                </a:solidFill>
                <a:latin typeface="Arial Narrow"/>
              </a:rPr>
              <a:t>a</a:t>
            </a:r>
            <a:r>
              <a:rPr b="0" lang="en-US" sz="5850" spc="-687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457" strike="noStrike">
                <a:solidFill>
                  <a:srgbClr val="393939"/>
                </a:solidFill>
                <a:latin typeface="Arial Narrow"/>
              </a:rPr>
              <a:t>d</a:t>
            </a:r>
            <a:r>
              <a:rPr b="0" lang="en-US" sz="5850" spc="-690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457" strike="noStrike">
                <a:solidFill>
                  <a:srgbClr val="393939"/>
                </a:solidFill>
                <a:latin typeface="Arial Narrow"/>
              </a:rPr>
              <a:t>o</a:t>
            </a:r>
            <a:r>
              <a:rPr b="0" lang="en-US" sz="5850" spc="-670" strike="noStrike">
                <a:solidFill>
                  <a:srgbClr val="393939"/>
                </a:solidFill>
                <a:latin typeface="Arial Narrow"/>
              </a:rPr>
              <a:t> </a:t>
            </a:r>
            <a:r>
              <a:rPr b="0" lang="en-US" sz="5850" spc="-367" strike="noStrike">
                <a:solidFill>
                  <a:srgbClr val="393939"/>
                </a:solidFill>
                <a:latin typeface="Arial Narrow"/>
              </a:rPr>
              <a:t>s</a:t>
            </a:r>
            <a:r>
              <a:rPr b="0" lang="en-US" sz="5850" spc="-1" strike="noStrike">
                <a:solidFill>
                  <a:srgbClr val="393939"/>
                </a:solidFill>
                <a:latin typeface="Arial Narrow"/>
              </a:rPr>
              <a:t>	</a:t>
            </a:r>
            <a:r>
              <a:rPr b="0" lang="en-US" sz="5850" spc="-52" strike="noStrike">
                <a:solidFill>
                  <a:srgbClr val="393939"/>
                </a:solidFill>
                <a:latin typeface="Arial Narrow"/>
              </a:rPr>
              <a:t>a</a:t>
            </a:r>
            <a:endParaRPr b="0" lang="en-US" sz="5850" spc="-1" strike="noStrike">
              <a:latin typeface="Calibri"/>
            </a:endParaRPr>
          </a:p>
          <a:p>
            <a:pPr algn="ctr">
              <a:lnSpc>
                <a:spcPts val="6114"/>
              </a:lnSpc>
              <a:buNone/>
              <a:tabLst>
                <a:tab algn="l" pos="4210560"/>
              </a:tabLst>
            </a:pPr>
            <a:r>
              <a:rPr b="0" lang="en-US" sz="5250" spc="1163" strike="noStrike">
                <a:solidFill>
                  <a:srgbClr val="393939"/>
                </a:solidFill>
                <a:latin typeface="Tahoma"/>
              </a:rPr>
              <a:t>O</a:t>
            </a:r>
            <a:r>
              <a:rPr b="0" lang="en-US" sz="5250" spc="1203" strike="noStrike">
                <a:solidFill>
                  <a:srgbClr val="393939"/>
                </a:solidFill>
                <a:latin typeface="Tahoma"/>
              </a:rPr>
              <a:t>C</a:t>
            </a:r>
            <a:r>
              <a:rPr b="0" lang="en-US" sz="5250" spc="-106" strike="noStrike">
                <a:solidFill>
                  <a:srgbClr val="393939"/>
                </a:solidFill>
                <a:latin typeface="Tahoma"/>
              </a:rPr>
              <a:t>T</a:t>
            </a:r>
            <a:r>
              <a:rPr b="0" lang="en-US" sz="5250" spc="-956" strike="noStrike">
                <a:solidFill>
                  <a:srgbClr val="393939"/>
                </a:solidFill>
                <a:latin typeface="Tahoma"/>
              </a:rPr>
              <a:t> </a:t>
            </a:r>
            <a:r>
              <a:rPr b="0" lang="en-US" sz="5250" spc="1033" strike="noStrike">
                <a:solidFill>
                  <a:srgbClr val="393939"/>
                </a:solidFill>
                <a:latin typeface="Tahoma"/>
              </a:rPr>
              <a:t>U</a:t>
            </a:r>
            <a:r>
              <a:rPr b="0" lang="en-US" sz="5250" spc="1237" strike="noStrike">
                <a:solidFill>
                  <a:srgbClr val="393939"/>
                </a:solidFill>
                <a:latin typeface="Tahoma"/>
              </a:rPr>
              <a:t>B</a:t>
            </a:r>
            <a:r>
              <a:rPr b="0" lang="en-US" sz="5250" spc="1058" strike="noStrike">
                <a:solidFill>
                  <a:srgbClr val="393939"/>
                </a:solidFill>
                <a:latin typeface="Tahoma"/>
              </a:rPr>
              <a:t>R</a:t>
            </a:r>
            <a:r>
              <a:rPr b="0" lang="en-US" sz="5250" spc="364" strike="noStrike">
                <a:solidFill>
                  <a:srgbClr val="393939"/>
                </a:solidFill>
                <a:latin typeface="Tahoma"/>
              </a:rPr>
              <a:t>E</a:t>
            </a:r>
            <a:endParaRPr b="0" lang="en-US" sz="52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2022-07-29T04:55:24Z</dcterms:created>
  <dc:creator/>
  <dc:description/>
  <dc:language>en-US</dc:language>
  <cp:lastModifiedBy/>
  <dcterms:modified xsi:type="dcterms:W3CDTF">2022-07-29T04:55:24Z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