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8269E3-04D0-4229-94E6-583AC59CA1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C93DEEA-4324-492B-827B-EF5D21905E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252574-66F8-4AAF-B95D-AFA491A98BE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178C96-ABC3-4289-BB41-EAF2C2BAD56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D9EFEA-079D-439F-A527-1FDFD3DDD3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140B0D-84A5-4A9A-BDF2-9921A17A26C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73C2B2-E565-4A54-A373-CDEC582E15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E69068-276A-47CC-AAFE-C505B60FBC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741320" y="3380760"/>
            <a:ext cx="4289040" cy="843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ABC9985-466B-45A8-B2A3-F20250153B5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65E35D-7E6E-4705-93E6-65392F8D75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DE08C2-F210-4021-89A4-91A4ECC49F2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0A9DAB-29FC-4AEC-9D94-CA1AA7935D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0445269-A8CD-4B97-BE3A-79DE1805671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741320" y="3380760"/>
            <a:ext cx="4289040" cy="1807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332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Escolar</a:t>
            </a:r>
            <a:endParaRPr b="0" lang="en-US" sz="9000" spc="-1" strike="noStrike">
              <a:latin typeface="Calibri"/>
            </a:endParaRPr>
          </a:p>
          <a:p>
            <a:pPr marL="133200" algn="ctr">
              <a:lnSpc>
                <a:spcPct val="100000"/>
              </a:lnSpc>
              <a:spcBef>
                <a:spcPts val="1650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06480" y="7190280"/>
            <a:ext cx="2349720" cy="637920"/>
          </a:xfrm>
          <a:prstGeom prst="rect">
            <a:avLst/>
          </a:prstGeom>
          <a:solidFill>
            <a:srgbClr val="212a3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72360" bIns="0" anchor="t">
            <a:spAutoFit/>
          </a:bodyPr>
          <a:p>
            <a:pPr marL="181080" indent="33120" algn="just">
              <a:lnSpc>
                <a:spcPct val="169000"/>
              </a:lnSpc>
              <a:spcBef>
                <a:spcPts val="570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2022-07-29T05:14:01Z</dcterms:created>
  <dc:creator/>
  <dc:description/>
  <dc:language>en-US</dc:language>
  <cp:lastModifiedBy/>
  <dcterms:modified xsi:type="dcterms:W3CDTF">2022-07-29T05:14:01Z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