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4BCFFC-6CF5-4A42-929A-C31FD5DB8D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DC91D4-97F8-4922-B195-2604027342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A5ADDF-2674-42EA-9ACC-3FFBCA6D776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6C5C4F-05CF-4C2E-A54C-5954994A93A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A3B609-0980-4560-A39F-662DC3F0E3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581138-8A19-4546-9732-AC8DA91A8E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1551D1-C70E-4DC4-B148-18BAF2A8CB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7705FB-A1C7-4B3E-B2E9-472C3F7B05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86680" y="1027080"/>
            <a:ext cx="419904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EAAD81-C9F6-487F-8D0A-0446540A1B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B820D0-3C7D-48C7-AD7E-E5AF67B4D9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95EC52-E24C-4599-BAB1-74A10D6D21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7018E1-9FB3-416A-8E7A-0080CE3301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006E52F-7A6D-4E0D-954C-23E4B7F7543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86680" y="1027080"/>
            <a:ext cx="41990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576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Manuales</a:t>
            </a:r>
            <a:endParaRPr b="0" lang="en-US" sz="72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74960" y="8618760"/>
            <a:ext cx="2048760" cy="46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67000"/>
              </a:lnSpc>
              <a:spcBef>
                <a:spcPts val="54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2022-07-29T06:53:04Z</dcterms:created>
  <dc:creator/>
  <dc:description/>
  <dc:language>en-US</dc:language>
  <cp:lastModifiedBy/>
  <dcterms:modified xsi:type="dcterms:W3CDTF">2022-07-29T06:53:04Z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