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0FE24E1-1213-4F8E-8B79-8BCC21E69036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2411280" y="865440"/>
            <a:ext cx="2949480" cy="181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3517EEA-B772-4BC1-81CF-3F98B8DFCA8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2411280" y="865440"/>
            <a:ext cx="2949480" cy="181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BDA6A1D-8916-4A41-926F-0CD3DCD674BC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2411280" y="865440"/>
            <a:ext cx="2949480" cy="181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7540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51192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888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7540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51192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A09D257-86B2-44B4-9AB0-ED8C8EB8AF67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411280" y="865440"/>
            <a:ext cx="2949480" cy="181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F20E1F9-3CCC-4083-A1FD-68977F9DCCA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2411280" y="865440"/>
            <a:ext cx="2949480" cy="181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A3D3BDE-6C13-4BC5-9743-4B036DF4369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2411280" y="865440"/>
            <a:ext cx="2949480" cy="181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12EDF90-FCAD-4DA3-8CBC-53CBF83F908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2411280" y="865440"/>
            <a:ext cx="2949480" cy="181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9F5AECF-8A68-4B9C-BB8E-12C5ED09FB8B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2411280" y="865440"/>
            <a:ext cx="2949480" cy="8423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B54712B-7A1A-4F26-838E-8AA3BE300CCC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411280" y="865440"/>
            <a:ext cx="2949480" cy="181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B872F67-140F-4271-B09A-11D1A086992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411280" y="865440"/>
            <a:ext cx="2949480" cy="181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021D95A-1D8C-4F07-B96C-B232F73EB73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411280" y="865440"/>
            <a:ext cx="2949480" cy="181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300D073-4EF4-41B1-92C7-1D90D1CDF7E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490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2411280" y="865440"/>
            <a:ext cx="2949480" cy="181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9000" spc="-1" strike="noStrike">
                <a:latin typeface="Calibri"/>
              </a:rPr>
              <a:t>Click to edit the title text format</a:t>
            </a:r>
            <a:endParaRPr b="0" lang="en-US" sz="90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530ECCBB-B0E3-45E5-A32E-5E2D282B131C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2411280" y="865440"/>
            <a:ext cx="2949480" cy="180396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algn="ctr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9000" spc="-12" strike="noStrike">
                <a:solidFill>
                  <a:srgbClr val="ffffff"/>
                </a:solidFill>
                <a:latin typeface="Arial"/>
              </a:rPr>
              <a:t>Tesis</a:t>
            </a:r>
            <a:endParaRPr b="0" lang="en-US" sz="9000" spc="-1" strike="noStrike">
              <a:latin typeface="Calibri"/>
            </a:endParaRPr>
          </a:p>
          <a:p>
            <a:pPr algn="ctr">
              <a:lnSpc>
                <a:spcPct val="100000"/>
              </a:lnSpc>
              <a:spcBef>
                <a:spcPts val="1624"/>
              </a:spcBef>
              <a:buNone/>
            </a:pPr>
            <a:r>
              <a:rPr b="0" lang="en-US" sz="1400" spc="-12" strike="noStrike">
                <a:solidFill>
                  <a:srgbClr val="ffffff"/>
                </a:solidFill>
                <a:latin typeface="Calibri"/>
              </a:rPr>
              <a:t>https://</a:t>
            </a:r>
            <a:r>
              <a:rPr b="0" lang="en-US" sz="1400" spc="-12" strike="noStrike" u="sng">
                <a:solidFill>
                  <a:srgbClr val="ffffff"/>
                </a:solidFill>
                <a:uFillTx/>
                <a:latin typeface="Calibri"/>
                <a:hlinkClick r:id="rId1"/>
              </a:rPr>
              <a:t>www.superportadas.com/</a:t>
            </a:r>
            <a:endParaRPr b="0" lang="en-US" sz="1400" spc="-1" strike="noStrike">
              <a:latin typeface="Calibri"/>
            </a:endParaRPr>
          </a:p>
        </p:txBody>
      </p:sp>
      <p:sp>
        <p:nvSpPr>
          <p:cNvPr id="43" name="object 3"/>
          <p:cNvSpPr/>
          <p:nvPr/>
        </p:nvSpPr>
        <p:spPr>
          <a:xfrm>
            <a:off x="469080" y="8636760"/>
            <a:ext cx="2048760" cy="1033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1968480"/>
              </a:tabLst>
            </a:pPr>
            <a:r>
              <a:rPr b="0" lang="en-US" sz="1100" spc="-1" strike="noStrike">
                <a:solidFill>
                  <a:srgbClr val="212a35"/>
                </a:solidFill>
                <a:latin typeface="Calibri"/>
              </a:rPr>
              <a:t>Nombre: </a:t>
            </a:r>
            <a:r>
              <a:rPr b="0" lang="en-US" sz="1100" spc="-1" strike="noStrike" u="sng">
                <a:solidFill>
                  <a:srgbClr val="212a35"/>
                </a:solidFill>
                <a:uFill>
                  <a:solidFill>
                    <a:srgbClr val="202934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  <a:p>
            <a:pPr marL="12600">
              <a:lnSpc>
                <a:spcPct val="170000"/>
              </a:lnSpc>
              <a:spcBef>
                <a:spcPts val="6"/>
              </a:spcBef>
              <a:buNone/>
              <a:tabLst>
                <a:tab algn="l" pos="1968480"/>
                <a:tab algn="l" pos="2035800"/>
              </a:tabLst>
            </a:pPr>
            <a:r>
              <a:rPr b="0" lang="en-US" sz="1100" spc="-1" strike="noStrike">
                <a:solidFill>
                  <a:srgbClr val="212a35"/>
                </a:solidFill>
                <a:latin typeface="Calibri"/>
              </a:rPr>
              <a:t>Apellido: </a:t>
            </a:r>
            <a:r>
              <a:rPr b="0" lang="en-US" sz="1100" spc="-1" strike="noStrike" u="sng">
                <a:solidFill>
                  <a:srgbClr val="212a35"/>
                </a:solidFill>
                <a:uFill>
                  <a:solidFill>
                    <a:srgbClr val="202934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212a35"/>
                </a:solidFill>
                <a:latin typeface="Calibri"/>
              </a:rPr>
              <a:t> Curso: </a:t>
            </a:r>
            <a:r>
              <a:rPr b="0" lang="en-US" sz="1100" spc="-1" strike="noStrike" u="sng">
                <a:solidFill>
                  <a:srgbClr val="212a35"/>
                </a:solidFill>
                <a:uFill>
                  <a:solidFill>
                    <a:srgbClr val="202934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212a35"/>
                </a:solidFill>
                <a:uFill>
                  <a:solidFill>
                    <a:srgbClr val="202934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2022-07-29T03:55:12Z</dcterms:created>
  <dc:creator/>
  <dc:description/>
  <dc:language>en-US</dc:language>
  <cp:lastModifiedBy/>
  <dcterms:modified xsi:type="dcterms:W3CDTF">2022-07-29T03:55:12Z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