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79EB10-0E87-4842-994A-B60B002DF9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48E9A5-9D81-4D50-B8B9-A858A4A2EC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B39B3D-C554-4FE7-8C22-F132CD96BFB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22721C-01E2-4AC5-ABC0-F0C81842FC9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F68C64-E86C-4902-BFE0-98012CFD96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C2BF35-2C98-4107-BEDE-F37AA7A8F61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4D5BE1-2529-4573-8CC4-410767DDA8A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42E707-0900-421D-8F12-C29FB93359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11280" y="865440"/>
            <a:ext cx="2949480" cy="842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94020F-56AE-4C76-9F0B-5E471E2E85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383808-7D2B-452C-94D7-0367186E42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6C3D56-B03C-4FE8-9898-7411CD3E4B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E278FE-47B0-4F19-B69B-F9445DBF4E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0D72621-2D2E-4B1C-B7D2-24971829A3C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2835360" y="825588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039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Tesis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24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2022-07-29T04:46:13Z</dcterms:created>
  <dc:creator/>
  <dc:description/>
  <dc:language>en-US</dc:language>
  <cp:lastModifiedBy/>
  <dcterms:modified xsi:type="dcterms:W3CDTF">2022-07-29T04:46:13Z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