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0950971-41CD-45CE-BE54-87644C2B569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265760" y="4938480"/>
            <a:ext cx="5024520" cy="877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0688B09-862D-49D4-AB48-3CAC590C1FD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265760" y="4938480"/>
            <a:ext cx="5024520" cy="877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FCAF20D-D457-494D-8E22-EE1A7DE5CEA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265760" y="4938480"/>
            <a:ext cx="5024520" cy="877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EBA18C2-6773-4C44-8770-66EA94008C1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265760" y="4938480"/>
            <a:ext cx="5024520" cy="877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1C13785-E802-4DD1-AFD0-4ED7AF146F9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265760" y="4938480"/>
            <a:ext cx="5024520" cy="877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AD5B226-C2A5-4EEA-A25C-AAD17D4076A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265760" y="4938480"/>
            <a:ext cx="5024520" cy="877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5EAAE56-B0C3-44DC-BFC0-E8862D48082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265760" y="4938480"/>
            <a:ext cx="5024520" cy="877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6AE480E-9AEF-40A7-A174-E580C479675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1265760" y="4938480"/>
            <a:ext cx="5024520" cy="4069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B2E7225-44E6-4F41-9454-F95AA3F249E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265760" y="4938480"/>
            <a:ext cx="5024520" cy="877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FEA36C7-83D8-4B16-9EA5-738802CB70D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265760" y="4938480"/>
            <a:ext cx="5024520" cy="877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66CBDB0-9E8F-4B53-8214-04452111256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265760" y="4938480"/>
            <a:ext cx="5024520" cy="877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16E12A1-3015-45C9-A9BC-4AE5D043637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2880" y="0"/>
            <a:ext cx="7549920" cy="10674000"/>
          </a:xfrm>
          <a:custGeom>
            <a:avLst/>
            <a:gdLst/>
            <a:ahLst/>
            <a:rect l="l" t="t" r="r" b="b"/>
            <a:pathLst>
              <a:path w="7550150" h="10674350">
                <a:moveTo>
                  <a:pt x="7549896" y="0"/>
                </a:moveTo>
                <a:lnTo>
                  <a:pt x="0" y="0"/>
                </a:lnTo>
                <a:lnTo>
                  <a:pt x="0" y="10674096"/>
                </a:lnTo>
                <a:lnTo>
                  <a:pt x="7549896" y="10674096"/>
                </a:lnTo>
                <a:lnTo>
                  <a:pt x="7549896" y="0"/>
                </a:lnTo>
                <a:close/>
              </a:path>
            </a:pathLst>
          </a:custGeom>
          <a:solidFill>
            <a:srgbClr val="e0e0d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" name="bg object 17" descr=""/>
          <p:cNvPicPr/>
          <p:nvPr/>
        </p:nvPicPr>
        <p:blipFill>
          <a:blip r:embed="rId2"/>
          <a:stretch/>
        </p:blipFill>
        <p:spPr>
          <a:xfrm>
            <a:off x="698040" y="2316600"/>
            <a:ext cx="6159600" cy="6113880"/>
          </a:xfrm>
          <a:prstGeom prst="rect">
            <a:avLst/>
          </a:prstGeom>
          <a:ln w="0">
            <a:noFill/>
          </a:ln>
        </p:spPr>
      </p:pic>
      <p:sp>
        <p:nvSpPr>
          <p:cNvPr id="2" name="bg object 18"/>
          <p:cNvSpPr/>
          <p:nvPr/>
        </p:nvSpPr>
        <p:spPr>
          <a:xfrm>
            <a:off x="2880" y="4992480"/>
            <a:ext cx="7549920" cy="856080"/>
          </a:xfrm>
          <a:custGeom>
            <a:avLst/>
            <a:gdLst/>
            <a:ahLst/>
            <a:rect l="l" t="t" r="r" b="b"/>
            <a:pathLst>
              <a:path w="7550150" h="856614">
                <a:moveTo>
                  <a:pt x="7549896" y="0"/>
                </a:moveTo>
                <a:lnTo>
                  <a:pt x="0" y="0"/>
                </a:lnTo>
                <a:lnTo>
                  <a:pt x="0" y="856488"/>
                </a:lnTo>
                <a:lnTo>
                  <a:pt x="7549896" y="856488"/>
                </a:lnTo>
                <a:lnTo>
                  <a:pt x="7549896" y="0"/>
                </a:lnTo>
                <a:close/>
              </a:path>
            </a:pathLst>
          </a:custGeom>
          <a:solidFill>
            <a:srgbClr val="e0e0d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265760" y="4938480"/>
            <a:ext cx="5024520" cy="877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5600" spc="-1" strike="noStrike">
                <a:latin typeface="Calibri"/>
              </a:rPr>
              <a:t>Click to edit the title text format</a:t>
            </a:r>
            <a:endParaRPr b="0" lang="en-US" sz="560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99F1C03-461B-40A3-B47E-4EEBCBE317D1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265760" y="4938480"/>
            <a:ext cx="5024520" cy="179784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20880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US" sz="5600" spc="-375" strike="noStrike">
                <a:solidFill>
                  <a:srgbClr val="222222"/>
                </a:solidFill>
                <a:latin typeface="Cambria"/>
              </a:rPr>
              <a:t>HOLA</a:t>
            </a:r>
            <a:r>
              <a:rPr b="0" lang="en-US" sz="5600" spc="52" strike="noStrike">
                <a:solidFill>
                  <a:srgbClr val="222222"/>
                </a:solidFill>
                <a:latin typeface="Cambria"/>
              </a:rPr>
              <a:t> </a:t>
            </a:r>
            <a:r>
              <a:rPr b="0" lang="en-US" sz="5600" spc="-355" strike="noStrike">
                <a:solidFill>
                  <a:srgbClr val="222222"/>
                </a:solidFill>
                <a:latin typeface="Cambria"/>
              </a:rPr>
              <a:t>DICIEMBRE</a:t>
            </a:r>
            <a:endParaRPr b="0" lang="en-US" sz="56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2022-07-29T06:03:39Z</dcterms:created>
  <dc:creator/>
  <dc:description/>
  <dc:language>en-US</dc:language>
  <cp:lastModifiedBy/>
  <dcterms:modified xsi:type="dcterms:W3CDTF">2022-07-29T06:03:39Z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