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A8C983-F02E-459C-909D-54B2A8F40E0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E7EC68-AFD8-4D70-91BF-37FA7CDAC1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9B8A92-627A-4535-8039-F44B76841B9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6525D0-CC41-46D1-9BA3-A7F77C6C9DD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2853F9-5690-4341-8A34-9C4EE280144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2A63E6-F206-4A4C-99DE-8359CB5F1D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D1AE71-D185-42FC-8E8E-FDEDECF73A8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CB93EF-C832-40B1-9DBE-A3724ACED5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70920" y="691560"/>
            <a:ext cx="4030200" cy="75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FE4154-9E41-40DA-8430-08AEDE0EE8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DAA60A-8C76-4672-B04D-87960AEAC8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3D33D0-0E12-4A30-9D85-47283796BC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B515F9-EE01-4BBF-8453-F0462122E57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584A22F-9C1E-4323-ADC9-DAE1191822B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70920" y="691560"/>
            <a:ext cx="403020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72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3a3838"/>
                </a:solidFill>
                <a:latin typeface="Arial"/>
              </a:rPr>
              <a:t>Religión</a:t>
            </a:r>
            <a:endParaRPr b="0" lang="en-US" sz="8000" spc="-1" strike="noStrike">
              <a:latin typeface="Calibri"/>
            </a:endParaRPr>
          </a:p>
          <a:p>
            <a:pPr marL="720" algn="ctr">
              <a:lnSpc>
                <a:spcPct val="100000"/>
              </a:lnSpc>
              <a:spcBef>
                <a:spcPts val="1590"/>
              </a:spcBef>
              <a:buNone/>
            </a:pPr>
            <a:r>
              <a:rPr b="0" lang="en-US" sz="12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66880" y="3837600"/>
            <a:ext cx="2420280" cy="66384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94680" bIns="0" anchor="t">
            <a:spAutoFit/>
          </a:bodyPr>
          <a:p>
            <a:pPr marL="214560" indent="33120" algn="just">
              <a:lnSpc>
                <a:spcPct val="170000"/>
              </a:lnSpc>
              <a:spcBef>
                <a:spcPts val="74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767070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767070"/>
                </a:solidFill>
                <a:uFill>
                  <a:solidFill>
                    <a:srgbClr val="756f6f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767070"/>
                </a:solidFill>
                <a:uFill>
                  <a:solidFill>
                    <a:srgbClr val="756f6f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67070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767070"/>
                </a:solidFill>
                <a:uFill>
                  <a:solidFill>
                    <a:srgbClr val="756f6f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767070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767070"/>
                </a:solidFill>
                <a:uFill>
                  <a:solidFill>
                    <a:srgbClr val="756f6f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767070"/>
                </a:solidFill>
                <a:uFill>
                  <a:solidFill>
                    <a:srgbClr val="756f6f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767070"/>
                </a:solidFill>
                <a:uFill>
                  <a:solidFill>
                    <a:srgbClr val="756f6f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2022-07-29T04:58:02Z</dcterms:created>
  <dc:creator/>
  <dc:description/>
  <dc:language>en-US</dc:language>
  <cp:lastModifiedBy/>
  <dcterms:modified xsi:type="dcterms:W3CDTF">2022-07-29T04:58:02Z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