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6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BE655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BE655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BE655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FFF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4329" y="4751401"/>
            <a:ext cx="1307841" cy="368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BE655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54"/>
              </a:lnSpc>
            </a:pPr>
            <a:r>
              <a:rPr spc="65" dirty="0"/>
              <a:t>A</a:t>
            </a:r>
            <a:r>
              <a:rPr spc="-310" dirty="0">
                <a:latin typeface="Times New Roman"/>
                <a:cs typeface="Times New Roman"/>
              </a:rPr>
              <a:t> </a:t>
            </a:r>
            <a:r>
              <a:rPr spc="65" dirty="0"/>
              <a:t>R</a:t>
            </a:r>
            <a:r>
              <a:rPr spc="-310" dirty="0">
                <a:latin typeface="Times New Roman"/>
                <a:cs typeface="Times New Roman"/>
              </a:rPr>
              <a:t> </a:t>
            </a:r>
            <a:r>
              <a:rPr spc="65" dirty="0"/>
              <a:t>T</a:t>
            </a:r>
            <a:r>
              <a:rPr spc="-305" dirty="0">
                <a:latin typeface="Times New Roman"/>
                <a:cs typeface="Times New Roman"/>
              </a:rPr>
              <a:t> </a:t>
            </a:r>
            <a:r>
              <a:rPr spc="60" dirty="0"/>
              <a:t>E</a:t>
            </a:r>
            <a:r>
              <a:rPr spc="-300" dirty="0">
                <a:latin typeface="Times New Roman"/>
                <a:cs typeface="Times New Roman"/>
              </a:rPr>
              <a:t> </a:t>
            </a:r>
            <a:r>
              <a:rPr spc="5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8904" y="5426127"/>
            <a:ext cx="275907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70"/>
              </a:lnSpc>
            </a:pP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C</a:t>
            </a:r>
            <a:r>
              <a:rPr sz="3500" spc="-295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R</a:t>
            </a:r>
            <a:r>
              <a:rPr sz="3500" spc="-300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E</a:t>
            </a:r>
            <a:r>
              <a:rPr sz="3500" spc="-305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A</a:t>
            </a:r>
            <a:r>
              <a:rPr sz="3500" spc="-290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T</a:t>
            </a:r>
            <a:r>
              <a:rPr sz="3500" spc="-295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I</a:t>
            </a:r>
            <a:r>
              <a:rPr sz="3500" spc="-305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V</a:t>
            </a:r>
            <a:r>
              <a:rPr sz="3500" spc="-295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A</a:t>
            </a:r>
            <a:r>
              <a:rPr sz="3500" spc="-305" dirty="0">
                <a:solidFill>
                  <a:srgbClr val="BE655B"/>
                </a:solidFill>
                <a:latin typeface="Times New Roman"/>
                <a:cs typeface="Times New Roman"/>
              </a:rPr>
              <a:t> </a:t>
            </a:r>
            <a:r>
              <a:rPr sz="3500" dirty="0">
                <a:solidFill>
                  <a:srgbClr val="BE655B"/>
                </a:solidFill>
                <a:latin typeface="Trebuchet MS"/>
                <a:cs typeface="Trebuchet MS"/>
              </a:rPr>
              <a:t>S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9084" y="1707517"/>
            <a:ext cx="1037591" cy="823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89709" y="9473565"/>
            <a:ext cx="68580" cy="100330"/>
          </a:xfrm>
          <a:custGeom>
            <a:avLst/>
            <a:gdLst/>
            <a:ahLst/>
            <a:cxnLst/>
            <a:rect l="l" t="t" r="r" b="b"/>
            <a:pathLst>
              <a:path w="68579" h="100329">
                <a:moveTo>
                  <a:pt x="46360" y="0"/>
                </a:moveTo>
                <a:lnTo>
                  <a:pt x="33009" y="17775"/>
                </a:lnTo>
                <a:lnTo>
                  <a:pt x="29199" y="24134"/>
                </a:lnTo>
                <a:lnTo>
                  <a:pt x="26029" y="29205"/>
                </a:lnTo>
                <a:lnTo>
                  <a:pt x="3169" y="74925"/>
                </a:lnTo>
                <a:lnTo>
                  <a:pt x="0" y="83189"/>
                </a:lnTo>
                <a:lnTo>
                  <a:pt x="1280" y="88260"/>
                </a:lnTo>
                <a:lnTo>
                  <a:pt x="2529" y="92070"/>
                </a:lnTo>
                <a:lnTo>
                  <a:pt x="5699" y="96524"/>
                </a:lnTo>
                <a:lnTo>
                  <a:pt x="9509" y="98429"/>
                </a:lnTo>
                <a:lnTo>
                  <a:pt x="21579" y="100334"/>
                </a:lnTo>
                <a:lnTo>
                  <a:pt x="31760" y="93975"/>
                </a:lnTo>
                <a:lnTo>
                  <a:pt x="37459" y="81914"/>
                </a:lnTo>
                <a:lnTo>
                  <a:pt x="43190" y="70484"/>
                </a:lnTo>
                <a:lnTo>
                  <a:pt x="48249" y="59685"/>
                </a:lnTo>
                <a:lnTo>
                  <a:pt x="52059" y="52709"/>
                </a:lnTo>
                <a:lnTo>
                  <a:pt x="54620" y="47624"/>
                </a:lnTo>
                <a:lnTo>
                  <a:pt x="57790" y="41909"/>
                </a:lnTo>
                <a:lnTo>
                  <a:pt x="59039" y="39374"/>
                </a:lnTo>
                <a:lnTo>
                  <a:pt x="61600" y="34289"/>
                </a:lnTo>
                <a:lnTo>
                  <a:pt x="62849" y="31754"/>
                </a:lnTo>
                <a:lnTo>
                  <a:pt x="63489" y="29849"/>
                </a:lnTo>
                <a:lnTo>
                  <a:pt x="64769" y="27300"/>
                </a:lnTo>
                <a:lnTo>
                  <a:pt x="64769" y="26669"/>
                </a:lnTo>
                <a:lnTo>
                  <a:pt x="66050" y="24764"/>
                </a:lnTo>
                <a:lnTo>
                  <a:pt x="68579" y="17144"/>
                </a:lnTo>
                <a:lnTo>
                  <a:pt x="67939" y="9524"/>
                </a:lnTo>
                <a:lnTo>
                  <a:pt x="56509" y="630"/>
                </a:lnTo>
                <a:lnTo>
                  <a:pt x="4636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08719" y="9403711"/>
            <a:ext cx="56515" cy="80010"/>
          </a:xfrm>
          <a:custGeom>
            <a:avLst/>
            <a:gdLst/>
            <a:ahLst/>
            <a:cxnLst/>
            <a:rect l="l" t="t" r="r" b="b"/>
            <a:pathLst>
              <a:path w="56514" h="80009">
                <a:moveTo>
                  <a:pt x="38740" y="0"/>
                </a:moveTo>
                <a:lnTo>
                  <a:pt x="30479" y="2548"/>
                </a:lnTo>
                <a:lnTo>
                  <a:pt x="24780" y="12704"/>
                </a:lnTo>
                <a:lnTo>
                  <a:pt x="22859" y="16514"/>
                </a:lnTo>
                <a:lnTo>
                  <a:pt x="20970" y="20324"/>
                </a:lnTo>
                <a:lnTo>
                  <a:pt x="18440" y="24764"/>
                </a:lnTo>
                <a:lnTo>
                  <a:pt x="17160" y="28574"/>
                </a:lnTo>
                <a:lnTo>
                  <a:pt x="14630" y="33028"/>
                </a:lnTo>
                <a:lnTo>
                  <a:pt x="8900" y="43814"/>
                </a:lnTo>
                <a:lnTo>
                  <a:pt x="2560" y="55244"/>
                </a:lnTo>
                <a:lnTo>
                  <a:pt x="0" y="67318"/>
                </a:lnTo>
                <a:lnTo>
                  <a:pt x="5730" y="77474"/>
                </a:lnTo>
                <a:lnTo>
                  <a:pt x="18440" y="80009"/>
                </a:lnTo>
                <a:lnTo>
                  <a:pt x="27950" y="74938"/>
                </a:lnTo>
                <a:lnTo>
                  <a:pt x="47000" y="39374"/>
                </a:lnTo>
                <a:lnTo>
                  <a:pt x="55900" y="12704"/>
                </a:lnTo>
                <a:lnTo>
                  <a:pt x="51450" y="5084"/>
                </a:lnTo>
                <a:lnTo>
                  <a:pt x="3874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7610" y="9397365"/>
            <a:ext cx="66040" cy="103505"/>
          </a:xfrm>
          <a:custGeom>
            <a:avLst/>
            <a:gdLst/>
            <a:ahLst/>
            <a:cxnLst/>
            <a:rect l="l" t="t" r="r" b="b"/>
            <a:pathLst>
              <a:path w="66039" h="103504">
                <a:moveTo>
                  <a:pt x="52059" y="0"/>
                </a:moveTo>
                <a:lnTo>
                  <a:pt x="20299" y="38099"/>
                </a:lnTo>
                <a:lnTo>
                  <a:pt x="9509" y="62864"/>
                </a:lnTo>
                <a:lnTo>
                  <a:pt x="4419" y="73664"/>
                </a:lnTo>
                <a:lnTo>
                  <a:pt x="0" y="88260"/>
                </a:lnTo>
                <a:lnTo>
                  <a:pt x="2529" y="98429"/>
                </a:lnTo>
                <a:lnTo>
                  <a:pt x="15849" y="103500"/>
                </a:lnTo>
                <a:lnTo>
                  <a:pt x="43159" y="66044"/>
                </a:lnTo>
                <a:lnTo>
                  <a:pt x="49529" y="52065"/>
                </a:lnTo>
                <a:lnTo>
                  <a:pt x="54589" y="40004"/>
                </a:lnTo>
                <a:lnTo>
                  <a:pt x="59679" y="29849"/>
                </a:lnTo>
                <a:lnTo>
                  <a:pt x="63489" y="19680"/>
                </a:lnTo>
                <a:lnTo>
                  <a:pt x="66019" y="13334"/>
                </a:lnTo>
                <a:lnTo>
                  <a:pt x="62209" y="5084"/>
                </a:lnTo>
                <a:lnTo>
                  <a:pt x="5205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42400" y="8663940"/>
            <a:ext cx="81280" cy="118745"/>
          </a:xfrm>
          <a:custGeom>
            <a:avLst/>
            <a:gdLst/>
            <a:ahLst/>
            <a:cxnLst/>
            <a:rect l="l" t="t" r="r" b="b"/>
            <a:pathLst>
              <a:path w="81279" h="118745">
                <a:moveTo>
                  <a:pt x="64769" y="0"/>
                </a:moveTo>
                <a:lnTo>
                  <a:pt x="51419" y="10155"/>
                </a:lnTo>
                <a:lnTo>
                  <a:pt x="43799" y="19049"/>
                </a:lnTo>
                <a:lnTo>
                  <a:pt x="1889" y="92714"/>
                </a:lnTo>
                <a:lnTo>
                  <a:pt x="0" y="104774"/>
                </a:lnTo>
                <a:lnTo>
                  <a:pt x="5699" y="114930"/>
                </a:lnTo>
                <a:lnTo>
                  <a:pt x="8869" y="116835"/>
                </a:lnTo>
                <a:lnTo>
                  <a:pt x="20299" y="118740"/>
                </a:lnTo>
                <a:lnTo>
                  <a:pt x="31089" y="113025"/>
                </a:lnTo>
                <a:lnTo>
                  <a:pt x="70469" y="44445"/>
                </a:lnTo>
                <a:lnTo>
                  <a:pt x="76199" y="33015"/>
                </a:lnTo>
                <a:lnTo>
                  <a:pt x="81259" y="21585"/>
                </a:lnTo>
                <a:lnTo>
                  <a:pt x="80009" y="9524"/>
                </a:lnTo>
                <a:lnTo>
                  <a:pt x="73639" y="2535"/>
                </a:lnTo>
                <a:lnTo>
                  <a:pt x="6476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21420" y="8657594"/>
            <a:ext cx="79375" cy="115570"/>
          </a:xfrm>
          <a:custGeom>
            <a:avLst/>
            <a:gdLst/>
            <a:ahLst/>
            <a:cxnLst/>
            <a:rect l="l" t="t" r="r" b="b"/>
            <a:pathLst>
              <a:path w="79375" h="115570">
                <a:moveTo>
                  <a:pt x="62209" y="0"/>
                </a:moveTo>
                <a:lnTo>
                  <a:pt x="35539" y="31110"/>
                </a:lnTo>
                <a:lnTo>
                  <a:pt x="1889" y="89534"/>
                </a:lnTo>
                <a:lnTo>
                  <a:pt x="0" y="100964"/>
                </a:lnTo>
                <a:lnTo>
                  <a:pt x="5699" y="111751"/>
                </a:lnTo>
                <a:lnTo>
                  <a:pt x="18409" y="115561"/>
                </a:lnTo>
                <a:lnTo>
                  <a:pt x="29199" y="111751"/>
                </a:lnTo>
                <a:lnTo>
                  <a:pt x="57149" y="64769"/>
                </a:lnTo>
                <a:lnTo>
                  <a:pt x="74919" y="30479"/>
                </a:lnTo>
                <a:lnTo>
                  <a:pt x="79369" y="19049"/>
                </a:lnTo>
                <a:lnTo>
                  <a:pt x="78089" y="8250"/>
                </a:lnTo>
                <a:lnTo>
                  <a:pt x="71749" y="1904"/>
                </a:lnTo>
                <a:lnTo>
                  <a:pt x="6220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06139" y="8736961"/>
            <a:ext cx="74930" cy="113664"/>
          </a:xfrm>
          <a:custGeom>
            <a:avLst/>
            <a:gdLst/>
            <a:ahLst/>
            <a:cxnLst/>
            <a:rect l="l" t="t" r="r" b="b"/>
            <a:pathLst>
              <a:path w="74929" h="113665">
                <a:moveTo>
                  <a:pt x="58430" y="0"/>
                </a:moveTo>
                <a:lnTo>
                  <a:pt x="36210" y="31123"/>
                </a:lnTo>
                <a:lnTo>
                  <a:pt x="31120" y="42553"/>
                </a:lnTo>
                <a:lnTo>
                  <a:pt x="27950" y="49529"/>
                </a:lnTo>
                <a:lnTo>
                  <a:pt x="4450" y="85724"/>
                </a:lnTo>
                <a:lnTo>
                  <a:pt x="0" y="96524"/>
                </a:lnTo>
                <a:lnTo>
                  <a:pt x="3169" y="107954"/>
                </a:lnTo>
                <a:lnTo>
                  <a:pt x="14599" y="113669"/>
                </a:lnTo>
                <a:lnTo>
                  <a:pt x="25389" y="111764"/>
                </a:lnTo>
                <a:lnTo>
                  <a:pt x="48889" y="80653"/>
                </a:lnTo>
                <a:lnTo>
                  <a:pt x="65410" y="45719"/>
                </a:lnTo>
                <a:lnTo>
                  <a:pt x="74310" y="12073"/>
                </a:lnTo>
                <a:lnTo>
                  <a:pt x="71749" y="5084"/>
                </a:lnTo>
                <a:lnTo>
                  <a:pt x="5843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8000" y="7266310"/>
            <a:ext cx="58419" cy="59055"/>
          </a:xfrm>
          <a:custGeom>
            <a:avLst/>
            <a:gdLst/>
            <a:ahLst/>
            <a:cxnLst/>
            <a:rect l="l" t="t" r="r" b="b"/>
            <a:pathLst>
              <a:path w="58420" h="59054">
                <a:moveTo>
                  <a:pt x="25389" y="0"/>
                </a:moveTo>
                <a:lnTo>
                  <a:pt x="0" y="35539"/>
                </a:lnTo>
                <a:lnTo>
                  <a:pt x="9540" y="48249"/>
                </a:lnTo>
                <a:lnTo>
                  <a:pt x="19049" y="55869"/>
                </a:lnTo>
                <a:lnTo>
                  <a:pt x="29839" y="59039"/>
                </a:lnTo>
                <a:lnTo>
                  <a:pt x="39380" y="57790"/>
                </a:lnTo>
                <a:lnTo>
                  <a:pt x="50170" y="48889"/>
                </a:lnTo>
                <a:lnTo>
                  <a:pt x="56509" y="38740"/>
                </a:lnTo>
                <a:lnTo>
                  <a:pt x="58430" y="27310"/>
                </a:lnTo>
                <a:lnTo>
                  <a:pt x="55869" y="17129"/>
                </a:lnTo>
                <a:lnTo>
                  <a:pt x="47000" y="6979"/>
                </a:lnTo>
                <a:lnTo>
                  <a:pt x="36210" y="1249"/>
                </a:lnTo>
                <a:lnTo>
                  <a:pt x="2538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2740" y="7247260"/>
            <a:ext cx="58419" cy="59055"/>
          </a:xfrm>
          <a:custGeom>
            <a:avLst/>
            <a:gdLst/>
            <a:ahLst/>
            <a:cxnLst/>
            <a:rect l="l" t="t" r="r" b="b"/>
            <a:pathLst>
              <a:path w="58420" h="59054">
                <a:moveTo>
                  <a:pt x="25389" y="0"/>
                </a:moveTo>
                <a:lnTo>
                  <a:pt x="0" y="35539"/>
                </a:lnTo>
                <a:lnTo>
                  <a:pt x="9540" y="48249"/>
                </a:lnTo>
                <a:lnTo>
                  <a:pt x="19690" y="55869"/>
                </a:lnTo>
                <a:lnTo>
                  <a:pt x="29839" y="59039"/>
                </a:lnTo>
                <a:lnTo>
                  <a:pt x="39380" y="57790"/>
                </a:lnTo>
                <a:lnTo>
                  <a:pt x="50170" y="48889"/>
                </a:lnTo>
                <a:lnTo>
                  <a:pt x="56509" y="38740"/>
                </a:lnTo>
                <a:lnTo>
                  <a:pt x="58430" y="27310"/>
                </a:lnTo>
                <a:lnTo>
                  <a:pt x="55869" y="17129"/>
                </a:lnTo>
                <a:lnTo>
                  <a:pt x="47000" y="6979"/>
                </a:lnTo>
                <a:lnTo>
                  <a:pt x="36210" y="1249"/>
                </a:lnTo>
                <a:lnTo>
                  <a:pt x="2538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58748" y="76663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7D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44089" y="7368540"/>
            <a:ext cx="417195" cy="356235"/>
          </a:xfrm>
          <a:custGeom>
            <a:avLst/>
            <a:gdLst/>
            <a:ahLst/>
            <a:cxnLst/>
            <a:rect l="l" t="t" r="r" b="b"/>
            <a:pathLst>
              <a:path w="417194" h="356234">
                <a:moveTo>
                  <a:pt x="177164" y="0"/>
                </a:moveTo>
                <a:lnTo>
                  <a:pt x="76830" y="0"/>
                </a:lnTo>
                <a:lnTo>
                  <a:pt x="50804" y="5699"/>
                </a:lnTo>
                <a:lnTo>
                  <a:pt x="38730" y="12070"/>
                </a:lnTo>
                <a:lnTo>
                  <a:pt x="27300" y="15239"/>
                </a:lnTo>
                <a:lnTo>
                  <a:pt x="9524" y="36179"/>
                </a:lnTo>
                <a:lnTo>
                  <a:pt x="4440" y="48889"/>
                </a:lnTo>
                <a:lnTo>
                  <a:pt x="1274" y="57790"/>
                </a:lnTo>
                <a:lnTo>
                  <a:pt x="0" y="69860"/>
                </a:lnTo>
                <a:lnTo>
                  <a:pt x="630" y="81899"/>
                </a:lnTo>
                <a:lnTo>
                  <a:pt x="15870" y="121919"/>
                </a:lnTo>
                <a:lnTo>
                  <a:pt x="22229" y="130820"/>
                </a:lnTo>
                <a:lnTo>
                  <a:pt x="30479" y="142859"/>
                </a:lnTo>
                <a:lnTo>
                  <a:pt x="39374" y="152399"/>
                </a:lnTo>
                <a:lnTo>
                  <a:pt x="48255" y="161300"/>
                </a:lnTo>
                <a:lnTo>
                  <a:pt x="57780" y="167639"/>
                </a:lnTo>
                <a:lnTo>
                  <a:pt x="77474" y="186049"/>
                </a:lnTo>
                <a:lnTo>
                  <a:pt x="87629" y="191780"/>
                </a:lnTo>
                <a:lnTo>
                  <a:pt x="97785" y="201289"/>
                </a:lnTo>
                <a:lnTo>
                  <a:pt x="108584" y="207020"/>
                </a:lnTo>
                <a:lnTo>
                  <a:pt x="119384" y="213359"/>
                </a:lnTo>
                <a:lnTo>
                  <a:pt x="130814" y="222260"/>
                </a:lnTo>
                <a:lnTo>
                  <a:pt x="162555" y="240670"/>
                </a:lnTo>
                <a:lnTo>
                  <a:pt x="186689" y="252740"/>
                </a:lnTo>
                <a:lnTo>
                  <a:pt x="197489" y="259079"/>
                </a:lnTo>
                <a:lnTo>
                  <a:pt x="207644" y="264779"/>
                </a:lnTo>
                <a:lnTo>
                  <a:pt x="275594" y="301620"/>
                </a:lnTo>
                <a:lnTo>
                  <a:pt x="310514" y="323219"/>
                </a:lnTo>
                <a:lnTo>
                  <a:pt x="323219" y="325754"/>
                </a:lnTo>
                <a:lnTo>
                  <a:pt x="334649" y="332100"/>
                </a:lnTo>
                <a:lnTo>
                  <a:pt x="346079" y="335279"/>
                </a:lnTo>
                <a:lnTo>
                  <a:pt x="356234" y="340994"/>
                </a:lnTo>
                <a:lnTo>
                  <a:pt x="370844" y="344174"/>
                </a:lnTo>
                <a:lnTo>
                  <a:pt x="381630" y="350519"/>
                </a:lnTo>
                <a:lnTo>
                  <a:pt x="390524" y="353699"/>
                </a:lnTo>
                <a:lnTo>
                  <a:pt x="394334" y="356234"/>
                </a:lnTo>
                <a:lnTo>
                  <a:pt x="410205" y="356234"/>
                </a:lnTo>
                <a:lnTo>
                  <a:pt x="412754" y="353699"/>
                </a:lnTo>
                <a:lnTo>
                  <a:pt x="414659" y="353699"/>
                </a:lnTo>
                <a:lnTo>
                  <a:pt x="415920" y="350519"/>
                </a:lnTo>
                <a:lnTo>
                  <a:pt x="417194" y="347340"/>
                </a:lnTo>
                <a:lnTo>
                  <a:pt x="417194" y="344174"/>
                </a:lnTo>
                <a:lnTo>
                  <a:pt x="416564" y="340994"/>
                </a:lnTo>
                <a:lnTo>
                  <a:pt x="415920" y="338459"/>
                </a:lnTo>
                <a:lnTo>
                  <a:pt x="415289" y="338459"/>
                </a:lnTo>
                <a:lnTo>
                  <a:pt x="415920" y="332100"/>
                </a:lnTo>
                <a:lnTo>
                  <a:pt x="415920" y="325754"/>
                </a:lnTo>
                <a:lnTo>
                  <a:pt x="387989" y="325754"/>
                </a:lnTo>
                <a:lnTo>
                  <a:pt x="376559" y="320039"/>
                </a:lnTo>
                <a:lnTo>
                  <a:pt x="364485" y="316860"/>
                </a:lnTo>
                <a:lnTo>
                  <a:pt x="352424" y="310514"/>
                </a:lnTo>
                <a:lnTo>
                  <a:pt x="340364" y="307979"/>
                </a:lnTo>
                <a:lnTo>
                  <a:pt x="327659" y="301620"/>
                </a:lnTo>
                <a:lnTo>
                  <a:pt x="316860" y="295274"/>
                </a:lnTo>
                <a:lnTo>
                  <a:pt x="306704" y="289559"/>
                </a:lnTo>
                <a:lnTo>
                  <a:pt x="260984" y="264779"/>
                </a:lnTo>
                <a:lnTo>
                  <a:pt x="250185" y="255910"/>
                </a:lnTo>
                <a:lnTo>
                  <a:pt x="172080" y="213359"/>
                </a:lnTo>
                <a:lnTo>
                  <a:pt x="129539" y="188579"/>
                </a:lnTo>
                <a:lnTo>
                  <a:pt x="118740" y="182879"/>
                </a:lnTo>
                <a:lnTo>
                  <a:pt x="108584" y="173339"/>
                </a:lnTo>
                <a:lnTo>
                  <a:pt x="57149" y="133990"/>
                </a:lnTo>
                <a:lnTo>
                  <a:pt x="27944" y="91439"/>
                </a:lnTo>
                <a:lnTo>
                  <a:pt x="24134" y="64129"/>
                </a:lnTo>
                <a:lnTo>
                  <a:pt x="26039" y="54620"/>
                </a:lnTo>
                <a:lnTo>
                  <a:pt x="25395" y="54620"/>
                </a:lnTo>
                <a:lnTo>
                  <a:pt x="31110" y="48889"/>
                </a:lnTo>
                <a:lnTo>
                  <a:pt x="38730" y="39380"/>
                </a:lnTo>
                <a:lnTo>
                  <a:pt x="46350" y="36179"/>
                </a:lnTo>
                <a:lnTo>
                  <a:pt x="73664" y="30479"/>
                </a:lnTo>
                <a:lnTo>
                  <a:pt x="86999" y="27310"/>
                </a:lnTo>
                <a:lnTo>
                  <a:pt x="99690" y="27310"/>
                </a:lnTo>
                <a:lnTo>
                  <a:pt x="111764" y="24140"/>
                </a:lnTo>
                <a:lnTo>
                  <a:pt x="240660" y="24140"/>
                </a:lnTo>
                <a:lnTo>
                  <a:pt x="225420" y="18409"/>
                </a:lnTo>
                <a:lnTo>
                  <a:pt x="213359" y="12070"/>
                </a:lnTo>
                <a:lnTo>
                  <a:pt x="201299" y="8900"/>
                </a:lnTo>
                <a:lnTo>
                  <a:pt x="189225" y="3169"/>
                </a:lnTo>
                <a:lnTo>
                  <a:pt x="177164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59379" y="7703820"/>
            <a:ext cx="635" cy="3175"/>
          </a:xfrm>
          <a:custGeom>
            <a:avLst/>
            <a:gdLst/>
            <a:ahLst/>
            <a:cxnLst/>
            <a:rect l="l" t="t" r="r" b="b"/>
            <a:pathLst>
              <a:path w="635" h="3175">
                <a:moveTo>
                  <a:pt x="630" y="0"/>
                </a:moveTo>
                <a:lnTo>
                  <a:pt x="0" y="3179"/>
                </a:lnTo>
                <a:lnTo>
                  <a:pt x="630" y="3179"/>
                </a:lnTo>
                <a:lnTo>
                  <a:pt x="630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14933" y="7261860"/>
            <a:ext cx="125095" cy="432434"/>
          </a:xfrm>
          <a:custGeom>
            <a:avLst/>
            <a:gdLst/>
            <a:ahLst/>
            <a:cxnLst/>
            <a:rect l="l" t="t" r="r" b="b"/>
            <a:pathLst>
              <a:path w="125094" h="432434">
                <a:moveTo>
                  <a:pt x="93975" y="0"/>
                </a:moveTo>
                <a:lnTo>
                  <a:pt x="0" y="0"/>
                </a:lnTo>
                <a:lnTo>
                  <a:pt x="19680" y="3169"/>
                </a:lnTo>
                <a:lnTo>
                  <a:pt x="36194" y="8900"/>
                </a:lnTo>
                <a:lnTo>
                  <a:pt x="49529" y="12070"/>
                </a:lnTo>
                <a:lnTo>
                  <a:pt x="60316" y="18409"/>
                </a:lnTo>
                <a:lnTo>
                  <a:pt x="67936" y="20939"/>
                </a:lnTo>
                <a:lnTo>
                  <a:pt x="87629" y="54620"/>
                </a:lnTo>
                <a:lnTo>
                  <a:pt x="92070" y="88270"/>
                </a:lnTo>
                <a:lnTo>
                  <a:pt x="91439" y="103510"/>
                </a:lnTo>
                <a:lnTo>
                  <a:pt x="88891" y="127619"/>
                </a:lnTo>
                <a:lnTo>
                  <a:pt x="86986" y="140329"/>
                </a:lnTo>
                <a:lnTo>
                  <a:pt x="85081" y="149230"/>
                </a:lnTo>
                <a:lnTo>
                  <a:pt x="82545" y="161300"/>
                </a:lnTo>
                <a:lnTo>
                  <a:pt x="79366" y="173339"/>
                </a:lnTo>
                <a:lnTo>
                  <a:pt x="75556" y="188579"/>
                </a:lnTo>
                <a:lnTo>
                  <a:pt x="70484" y="203819"/>
                </a:lnTo>
                <a:lnTo>
                  <a:pt x="66031" y="216529"/>
                </a:lnTo>
                <a:lnTo>
                  <a:pt x="61590" y="225430"/>
                </a:lnTo>
                <a:lnTo>
                  <a:pt x="57149" y="237500"/>
                </a:lnTo>
                <a:lnTo>
                  <a:pt x="52696" y="247009"/>
                </a:lnTo>
                <a:lnTo>
                  <a:pt x="42540" y="271150"/>
                </a:lnTo>
                <a:lnTo>
                  <a:pt x="37456" y="286390"/>
                </a:lnTo>
                <a:lnTo>
                  <a:pt x="33015" y="295259"/>
                </a:lnTo>
                <a:lnTo>
                  <a:pt x="29205" y="307969"/>
                </a:lnTo>
                <a:lnTo>
                  <a:pt x="26026" y="320039"/>
                </a:lnTo>
                <a:lnTo>
                  <a:pt x="22859" y="335279"/>
                </a:lnTo>
                <a:lnTo>
                  <a:pt x="19680" y="347350"/>
                </a:lnTo>
                <a:lnTo>
                  <a:pt x="17144" y="359420"/>
                </a:lnTo>
                <a:lnTo>
                  <a:pt x="15239" y="371459"/>
                </a:lnTo>
                <a:lnTo>
                  <a:pt x="14596" y="380999"/>
                </a:lnTo>
                <a:lnTo>
                  <a:pt x="15870" y="399419"/>
                </a:lnTo>
                <a:lnTo>
                  <a:pt x="15870" y="417194"/>
                </a:lnTo>
                <a:lnTo>
                  <a:pt x="16501" y="423540"/>
                </a:lnTo>
                <a:lnTo>
                  <a:pt x="17144" y="429899"/>
                </a:lnTo>
                <a:lnTo>
                  <a:pt x="17144" y="432434"/>
                </a:lnTo>
                <a:lnTo>
                  <a:pt x="45076" y="432434"/>
                </a:lnTo>
                <a:lnTo>
                  <a:pt x="45076" y="429899"/>
                </a:lnTo>
                <a:lnTo>
                  <a:pt x="44445" y="426719"/>
                </a:lnTo>
                <a:lnTo>
                  <a:pt x="44445" y="423540"/>
                </a:lnTo>
                <a:lnTo>
                  <a:pt x="43814" y="423540"/>
                </a:lnTo>
                <a:lnTo>
                  <a:pt x="43814" y="417194"/>
                </a:lnTo>
                <a:lnTo>
                  <a:pt x="44445" y="411479"/>
                </a:lnTo>
                <a:lnTo>
                  <a:pt x="43814" y="405134"/>
                </a:lnTo>
                <a:lnTo>
                  <a:pt x="43814" y="401954"/>
                </a:lnTo>
                <a:lnTo>
                  <a:pt x="44445" y="399419"/>
                </a:lnTo>
                <a:lnTo>
                  <a:pt x="44445" y="396239"/>
                </a:lnTo>
                <a:lnTo>
                  <a:pt x="45076" y="389900"/>
                </a:lnTo>
                <a:lnTo>
                  <a:pt x="44445" y="384169"/>
                </a:lnTo>
                <a:lnTo>
                  <a:pt x="45076" y="377830"/>
                </a:lnTo>
                <a:lnTo>
                  <a:pt x="51434" y="353689"/>
                </a:lnTo>
                <a:lnTo>
                  <a:pt x="53970" y="340979"/>
                </a:lnTo>
                <a:lnTo>
                  <a:pt x="66031" y="301630"/>
                </a:lnTo>
                <a:lnTo>
                  <a:pt x="74294" y="280019"/>
                </a:lnTo>
                <a:lnTo>
                  <a:pt x="80640" y="264779"/>
                </a:lnTo>
                <a:lnTo>
                  <a:pt x="86355" y="252740"/>
                </a:lnTo>
                <a:lnTo>
                  <a:pt x="91439" y="240670"/>
                </a:lnTo>
                <a:lnTo>
                  <a:pt x="95880" y="231769"/>
                </a:lnTo>
                <a:lnTo>
                  <a:pt x="99690" y="219059"/>
                </a:lnTo>
                <a:lnTo>
                  <a:pt x="104131" y="207020"/>
                </a:lnTo>
                <a:lnTo>
                  <a:pt x="107941" y="194950"/>
                </a:lnTo>
                <a:lnTo>
                  <a:pt x="119371" y="146060"/>
                </a:lnTo>
                <a:lnTo>
                  <a:pt x="124455" y="106679"/>
                </a:lnTo>
                <a:lnTo>
                  <a:pt x="125086" y="81899"/>
                </a:lnTo>
                <a:lnTo>
                  <a:pt x="124455" y="69860"/>
                </a:lnTo>
                <a:lnTo>
                  <a:pt x="115561" y="30479"/>
                </a:lnTo>
                <a:lnTo>
                  <a:pt x="102869" y="8900"/>
                </a:lnTo>
                <a:lnTo>
                  <a:pt x="93975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67914" y="7392680"/>
            <a:ext cx="190500" cy="76200"/>
          </a:xfrm>
          <a:custGeom>
            <a:avLst/>
            <a:gdLst/>
            <a:ahLst/>
            <a:cxnLst/>
            <a:rect l="l" t="t" r="r" b="b"/>
            <a:pathLst>
              <a:path w="190500" h="76200">
                <a:moveTo>
                  <a:pt x="116835" y="0"/>
                </a:moveTo>
                <a:lnTo>
                  <a:pt x="0" y="0"/>
                </a:lnTo>
                <a:lnTo>
                  <a:pt x="12060" y="3169"/>
                </a:lnTo>
                <a:lnTo>
                  <a:pt x="23490" y="3169"/>
                </a:lnTo>
                <a:lnTo>
                  <a:pt x="69210" y="15239"/>
                </a:lnTo>
                <a:lnTo>
                  <a:pt x="102869" y="33649"/>
                </a:lnTo>
                <a:lnTo>
                  <a:pt x="124455" y="45719"/>
                </a:lnTo>
                <a:lnTo>
                  <a:pt x="134624" y="55229"/>
                </a:lnTo>
                <a:lnTo>
                  <a:pt x="144779" y="60959"/>
                </a:lnTo>
                <a:lnTo>
                  <a:pt x="154304" y="67299"/>
                </a:lnTo>
                <a:lnTo>
                  <a:pt x="154935" y="70469"/>
                </a:lnTo>
                <a:lnTo>
                  <a:pt x="155579" y="70469"/>
                </a:lnTo>
                <a:lnTo>
                  <a:pt x="166365" y="76199"/>
                </a:lnTo>
                <a:lnTo>
                  <a:pt x="178439" y="76199"/>
                </a:lnTo>
                <a:lnTo>
                  <a:pt x="187320" y="67299"/>
                </a:lnTo>
                <a:lnTo>
                  <a:pt x="190499" y="55229"/>
                </a:lnTo>
                <a:lnTo>
                  <a:pt x="187964" y="45719"/>
                </a:lnTo>
                <a:lnTo>
                  <a:pt x="181605" y="30479"/>
                </a:lnTo>
                <a:lnTo>
                  <a:pt x="178439" y="21579"/>
                </a:lnTo>
                <a:lnTo>
                  <a:pt x="175259" y="9509"/>
                </a:lnTo>
                <a:lnTo>
                  <a:pt x="135254" y="9509"/>
                </a:lnTo>
                <a:lnTo>
                  <a:pt x="130170" y="6339"/>
                </a:lnTo>
                <a:lnTo>
                  <a:pt x="124455" y="3169"/>
                </a:lnTo>
                <a:lnTo>
                  <a:pt x="116835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03169" y="7228210"/>
            <a:ext cx="205740" cy="173990"/>
          </a:xfrm>
          <a:custGeom>
            <a:avLst/>
            <a:gdLst/>
            <a:ahLst/>
            <a:cxnLst/>
            <a:rect l="l" t="t" r="r" b="b"/>
            <a:pathLst>
              <a:path w="205739" h="173990">
                <a:moveTo>
                  <a:pt x="119384" y="0"/>
                </a:moveTo>
                <a:lnTo>
                  <a:pt x="107310" y="0"/>
                </a:lnTo>
                <a:lnTo>
                  <a:pt x="92070" y="3169"/>
                </a:lnTo>
                <a:lnTo>
                  <a:pt x="55244" y="18409"/>
                </a:lnTo>
                <a:lnTo>
                  <a:pt x="27944" y="45719"/>
                </a:lnTo>
                <a:lnTo>
                  <a:pt x="7619" y="91439"/>
                </a:lnTo>
                <a:lnTo>
                  <a:pt x="1274" y="140329"/>
                </a:lnTo>
                <a:lnTo>
                  <a:pt x="1904" y="152399"/>
                </a:lnTo>
                <a:lnTo>
                  <a:pt x="3179" y="164470"/>
                </a:lnTo>
                <a:lnTo>
                  <a:pt x="0" y="173979"/>
                </a:lnTo>
                <a:lnTo>
                  <a:pt x="40004" y="173979"/>
                </a:lnTo>
                <a:lnTo>
                  <a:pt x="38730" y="170809"/>
                </a:lnTo>
                <a:lnTo>
                  <a:pt x="36194" y="158739"/>
                </a:lnTo>
                <a:lnTo>
                  <a:pt x="34920" y="146029"/>
                </a:lnTo>
                <a:lnTo>
                  <a:pt x="36194" y="128259"/>
                </a:lnTo>
                <a:lnTo>
                  <a:pt x="36825" y="115549"/>
                </a:lnTo>
                <a:lnTo>
                  <a:pt x="52709" y="67299"/>
                </a:lnTo>
                <a:lnTo>
                  <a:pt x="88260" y="36819"/>
                </a:lnTo>
                <a:lnTo>
                  <a:pt x="94619" y="33649"/>
                </a:lnTo>
                <a:lnTo>
                  <a:pt x="205739" y="33649"/>
                </a:lnTo>
                <a:lnTo>
                  <a:pt x="203204" y="30479"/>
                </a:lnTo>
                <a:lnTo>
                  <a:pt x="192404" y="21579"/>
                </a:lnTo>
                <a:lnTo>
                  <a:pt x="180974" y="15239"/>
                </a:lnTo>
                <a:lnTo>
                  <a:pt x="156840" y="8869"/>
                </a:lnTo>
                <a:lnTo>
                  <a:pt x="119384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35529" y="7366954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664" y="0"/>
                </a:lnTo>
              </a:path>
            </a:pathLst>
          </a:custGeom>
          <a:ln w="4439">
            <a:solidFill>
              <a:srgbClr val="F7D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26239" y="6847850"/>
            <a:ext cx="58419" cy="59055"/>
          </a:xfrm>
          <a:custGeom>
            <a:avLst/>
            <a:gdLst/>
            <a:ahLst/>
            <a:cxnLst/>
            <a:rect l="l" t="t" r="r" b="b"/>
            <a:pathLst>
              <a:path w="58420" h="59054">
                <a:moveTo>
                  <a:pt x="29230" y="0"/>
                </a:moveTo>
                <a:lnTo>
                  <a:pt x="19049" y="1249"/>
                </a:lnTo>
                <a:lnTo>
                  <a:pt x="8260" y="10149"/>
                </a:lnTo>
                <a:lnTo>
                  <a:pt x="1920" y="20299"/>
                </a:lnTo>
                <a:lnTo>
                  <a:pt x="0" y="31729"/>
                </a:lnTo>
                <a:lnTo>
                  <a:pt x="2560" y="41909"/>
                </a:lnTo>
                <a:lnTo>
                  <a:pt x="12070" y="52059"/>
                </a:lnTo>
                <a:lnTo>
                  <a:pt x="22250" y="57759"/>
                </a:lnTo>
                <a:lnTo>
                  <a:pt x="33680" y="59039"/>
                </a:lnTo>
                <a:lnTo>
                  <a:pt x="43830" y="55869"/>
                </a:lnTo>
                <a:lnTo>
                  <a:pt x="45719" y="54589"/>
                </a:lnTo>
                <a:lnTo>
                  <a:pt x="53980" y="46329"/>
                </a:lnTo>
                <a:lnTo>
                  <a:pt x="58430" y="35539"/>
                </a:lnTo>
                <a:lnTo>
                  <a:pt x="58430" y="23469"/>
                </a:lnTo>
                <a:lnTo>
                  <a:pt x="49529" y="10789"/>
                </a:lnTo>
                <a:lnTo>
                  <a:pt x="39380" y="3169"/>
                </a:lnTo>
                <a:lnTo>
                  <a:pt x="2923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99050" y="6744980"/>
            <a:ext cx="171450" cy="156210"/>
          </a:xfrm>
          <a:custGeom>
            <a:avLst/>
            <a:gdLst/>
            <a:ahLst/>
            <a:cxnLst/>
            <a:rect l="l" t="t" r="r" b="b"/>
            <a:pathLst>
              <a:path w="171450" h="156209">
                <a:moveTo>
                  <a:pt x="30479" y="0"/>
                </a:moveTo>
                <a:lnTo>
                  <a:pt x="19693" y="1249"/>
                </a:lnTo>
                <a:lnTo>
                  <a:pt x="10799" y="4419"/>
                </a:lnTo>
                <a:lnTo>
                  <a:pt x="2548" y="15239"/>
                </a:lnTo>
                <a:lnTo>
                  <a:pt x="0" y="27919"/>
                </a:lnTo>
                <a:lnTo>
                  <a:pt x="1904" y="41269"/>
                </a:lnTo>
                <a:lnTo>
                  <a:pt x="24764" y="75559"/>
                </a:lnTo>
                <a:lnTo>
                  <a:pt x="58424" y="99059"/>
                </a:lnTo>
                <a:lnTo>
                  <a:pt x="67318" y="104759"/>
                </a:lnTo>
                <a:lnTo>
                  <a:pt x="78748" y="112379"/>
                </a:lnTo>
                <a:lnTo>
                  <a:pt x="125099" y="139689"/>
                </a:lnTo>
                <a:lnTo>
                  <a:pt x="133349" y="143499"/>
                </a:lnTo>
                <a:lnTo>
                  <a:pt x="143518" y="148589"/>
                </a:lnTo>
                <a:lnTo>
                  <a:pt x="146054" y="150479"/>
                </a:lnTo>
                <a:lnTo>
                  <a:pt x="148589" y="154289"/>
                </a:lnTo>
                <a:lnTo>
                  <a:pt x="150494" y="155569"/>
                </a:lnTo>
                <a:lnTo>
                  <a:pt x="161294" y="156209"/>
                </a:lnTo>
                <a:lnTo>
                  <a:pt x="168283" y="148589"/>
                </a:lnTo>
                <a:lnTo>
                  <a:pt x="170819" y="132069"/>
                </a:lnTo>
                <a:lnTo>
                  <a:pt x="171449" y="124449"/>
                </a:lnTo>
                <a:lnTo>
                  <a:pt x="147328" y="124449"/>
                </a:lnTo>
                <a:lnTo>
                  <a:pt x="135898" y="119359"/>
                </a:lnTo>
                <a:lnTo>
                  <a:pt x="124468" y="113659"/>
                </a:lnTo>
                <a:lnTo>
                  <a:pt x="110489" y="105399"/>
                </a:lnTo>
                <a:lnTo>
                  <a:pt x="101608" y="99059"/>
                </a:lnTo>
                <a:lnTo>
                  <a:pt x="92714" y="92049"/>
                </a:lnTo>
                <a:lnTo>
                  <a:pt x="46363" y="62209"/>
                </a:lnTo>
                <a:lnTo>
                  <a:pt x="25408" y="39349"/>
                </a:lnTo>
                <a:lnTo>
                  <a:pt x="24764" y="39349"/>
                </a:lnTo>
                <a:lnTo>
                  <a:pt x="22859" y="33649"/>
                </a:lnTo>
                <a:lnTo>
                  <a:pt x="23503" y="33649"/>
                </a:lnTo>
                <a:lnTo>
                  <a:pt x="22859" y="30479"/>
                </a:lnTo>
                <a:lnTo>
                  <a:pt x="22229" y="28559"/>
                </a:lnTo>
                <a:lnTo>
                  <a:pt x="22229" y="27279"/>
                </a:lnTo>
                <a:lnTo>
                  <a:pt x="22859" y="26029"/>
                </a:lnTo>
                <a:lnTo>
                  <a:pt x="22859" y="24109"/>
                </a:lnTo>
                <a:lnTo>
                  <a:pt x="34289" y="21579"/>
                </a:lnTo>
                <a:lnTo>
                  <a:pt x="123194" y="21579"/>
                </a:lnTo>
                <a:lnTo>
                  <a:pt x="122563" y="19049"/>
                </a:lnTo>
                <a:lnTo>
                  <a:pt x="122563" y="16489"/>
                </a:lnTo>
                <a:lnTo>
                  <a:pt x="123194" y="14599"/>
                </a:lnTo>
                <a:lnTo>
                  <a:pt x="123194" y="12679"/>
                </a:lnTo>
                <a:lnTo>
                  <a:pt x="124468" y="10789"/>
                </a:lnTo>
                <a:lnTo>
                  <a:pt x="95893" y="10789"/>
                </a:lnTo>
                <a:lnTo>
                  <a:pt x="83189" y="9509"/>
                </a:lnTo>
                <a:lnTo>
                  <a:pt x="55244" y="3809"/>
                </a:lnTo>
                <a:lnTo>
                  <a:pt x="41909" y="1249"/>
                </a:lnTo>
                <a:lnTo>
                  <a:pt x="30479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6379" y="6736080"/>
            <a:ext cx="62865" cy="133350"/>
          </a:xfrm>
          <a:custGeom>
            <a:avLst/>
            <a:gdLst/>
            <a:ahLst/>
            <a:cxnLst/>
            <a:rect l="l" t="t" r="r" b="b"/>
            <a:pathLst>
              <a:path w="62864" h="133350">
                <a:moveTo>
                  <a:pt x="53970" y="0"/>
                </a:moveTo>
                <a:lnTo>
                  <a:pt x="3809" y="0"/>
                </a:lnTo>
                <a:lnTo>
                  <a:pt x="13334" y="1889"/>
                </a:lnTo>
                <a:lnTo>
                  <a:pt x="19680" y="3809"/>
                </a:lnTo>
                <a:lnTo>
                  <a:pt x="26026" y="6339"/>
                </a:lnTo>
                <a:lnTo>
                  <a:pt x="26026" y="6979"/>
                </a:lnTo>
                <a:lnTo>
                  <a:pt x="27300" y="7619"/>
                </a:lnTo>
                <a:lnTo>
                  <a:pt x="27300" y="8260"/>
                </a:lnTo>
                <a:lnTo>
                  <a:pt x="27931" y="8900"/>
                </a:lnTo>
                <a:lnTo>
                  <a:pt x="28574" y="9509"/>
                </a:lnTo>
                <a:lnTo>
                  <a:pt x="29836" y="10789"/>
                </a:lnTo>
                <a:lnTo>
                  <a:pt x="30479" y="11429"/>
                </a:lnTo>
                <a:lnTo>
                  <a:pt x="31110" y="13319"/>
                </a:lnTo>
                <a:lnTo>
                  <a:pt x="32384" y="14599"/>
                </a:lnTo>
                <a:lnTo>
                  <a:pt x="33015" y="16520"/>
                </a:lnTo>
                <a:lnTo>
                  <a:pt x="33646" y="17769"/>
                </a:lnTo>
                <a:lnTo>
                  <a:pt x="33646" y="19690"/>
                </a:lnTo>
                <a:lnTo>
                  <a:pt x="34289" y="20939"/>
                </a:lnTo>
                <a:lnTo>
                  <a:pt x="35551" y="27950"/>
                </a:lnTo>
                <a:lnTo>
                  <a:pt x="35551" y="33649"/>
                </a:lnTo>
                <a:lnTo>
                  <a:pt x="19680" y="79369"/>
                </a:lnTo>
                <a:lnTo>
                  <a:pt x="18406" y="81899"/>
                </a:lnTo>
                <a:lnTo>
                  <a:pt x="16501" y="86349"/>
                </a:lnTo>
                <a:lnTo>
                  <a:pt x="15239" y="91439"/>
                </a:lnTo>
                <a:lnTo>
                  <a:pt x="13334" y="96530"/>
                </a:lnTo>
                <a:lnTo>
                  <a:pt x="12691" y="97779"/>
                </a:lnTo>
                <a:lnTo>
                  <a:pt x="5714" y="109849"/>
                </a:lnTo>
                <a:lnTo>
                  <a:pt x="1904" y="120639"/>
                </a:lnTo>
                <a:lnTo>
                  <a:pt x="0" y="133349"/>
                </a:lnTo>
                <a:lnTo>
                  <a:pt x="24121" y="133349"/>
                </a:lnTo>
                <a:lnTo>
                  <a:pt x="24764" y="131429"/>
                </a:lnTo>
                <a:lnTo>
                  <a:pt x="27300" y="121919"/>
                </a:lnTo>
                <a:lnTo>
                  <a:pt x="38730" y="104759"/>
                </a:lnTo>
                <a:lnTo>
                  <a:pt x="43171" y="93969"/>
                </a:lnTo>
                <a:lnTo>
                  <a:pt x="49529" y="81899"/>
                </a:lnTo>
                <a:lnTo>
                  <a:pt x="54601" y="69860"/>
                </a:lnTo>
                <a:lnTo>
                  <a:pt x="58411" y="57790"/>
                </a:lnTo>
                <a:lnTo>
                  <a:pt x="61590" y="46360"/>
                </a:lnTo>
                <a:lnTo>
                  <a:pt x="62864" y="34930"/>
                </a:lnTo>
                <a:lnTo>
                  <a:pt x="62221" y="23500"/>
                </a:lnTo>
                <a:lnTo>
                  <a:pt x="60316" y="12070"/>
                </a:lnTo>
                <a:lnTo>
                  <a:pt x="57149" y="5090"/>
                </a:lnTo>
                <a:lnTo>
                  <a:pt x="53970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33340" y="6766560"/>
            <a:ext cx="91440" cy="35560"/>
          </a:xfrm>
          <a:custGeom>
            <a:avLst/>
            <a:gdLst/>
            <a:ahLst/>
            <a:cxnLst/>
            <a:rect l="l" t="t" r="r" b="b"/>
            <a:pathLst>
              <a:path w="91439" h="35559">
                <a:moveTo>
                  <a:pt x="88904" y="0"/>
                </a:moveTo>
                <a:lnTo>
                  <a:pt x="0" y="0"/>
                </a:lnTo>
                <a:lnTo>
                  <a:pt x="12073" y="2529"/>
                </a:lnTo>
                <a:lnTo>
                  <a:pt x="29218" y="7619"/>
                </a:lnTo>
                <a:lnTo>
                  <a:pt x="64769" y="27310"/>
                </a:lnTo>
                <a:lnTo>
                  <a:pt x="69854" y="35570"/>
                </a:lnTo>
                <a:lnTo>
                  <a:pt x="78104" y="35570"/>
                </a:lnTo>
                <a:lnTo>
                  <a:pt x="88904" y="30479"/>
                </a:lnTo>
                <a:lnTo>
                  <a:pt x="91439" y="18409"/>
                </a:lnTo>
                <a:lnTo>
                  <a:pt x="88904" y="5699"/>
                </a:lnTo>
                <a:lnTo>
                  <a:pt x="88904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21910" y="6778630"/>
            <a:ext cx="1905" cy="5715"/>
          </a:xfrm>
          <a:custGeom>
            <a:avLst/>
            <a:gdLst/>
            <a:ahLst/>
            <a:cxnLst/>
            <a:rect l="l" t="t" r="r" b="b"/>
            <a:pathLst>
              <a:path w="1905" h="5715">
                <a:moveTo>
                  <a:pt x="0" y="0"/>
                </a:moveTo>
                <a:lnTo>
                  <a:pt x="1904" y="5699"/>
                </a:lnTo>
                <a:lnTo>
                  <a:pt x="1274" y="2529"/>
                </a:lnTo>
                <a:lnTo>
                  <a:pt x="0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23184" y="678116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630" y="3169"/>
                </a:lnTo>
                <a:lnTo>
                  <a:pt x="1274" y="3169"/>
                </a:lnTo>
                <a:lnTo>
                  <a:pt x="0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21910" y="6778630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643" y="0"/>
                </a:moveTo>
                <a:lnTo>
                  <a:pt x="0" y="0"/>
                </a:lnTo>
                <a:lnTo>
                  <a:pt x="1274" y="2529"/>
                </a:lnTo>
                <a:lnTo>
                  <a:pt x="643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94944" y="6710690"/>
            <a:ext cx="105410" cy="45085"/>
          </a:xfrm>
          <a:custGeom>
            <a:avLst/>
            <a:gdLst/>
            <a:ahLst/>
            <a:cxnLst/>
            <a:rect l="l" t="t" r="r" b="b"/>
            <a:pathLst>
              <a:path w="105410" h="45084">
                <a:moveTo>
                  <a:pt x="52696" y="0"/>
                </a:moveTo>
                <a:lnTo>
                  <a:pt x="8250" y="23469"/>
                </a:lnTo>
                <a:lnTo>
                  <a:pt x="0" y="45079"/>
                </a:lnTo>
                <a:lnTo>
                  <a:pt x="28574" y="45079"/>
                </a:lnTo>
                <a:lnTo>
                  <a:pt x="34289" y="33649"/>
                </a:lnTo>
                <a:lnTo>
                  <a:pt x="44445" y="27279"/>
                </a:lnTo>
                <a:lnTo>
                  <a:pt x="55244" y="25389"/>
                </a:lnTo>
                <a:lnTo>
                  <a:pt x="105405" y="25389"/>
                </a:lnTo>
                <a:lnTo>
                  <a:pt x="101595" y="19659"/>
                </a:lnTo>
                <a:lnTo>
                  <a:pt x="92701" y="10149"/>
                </a:lnTo>
                <a:lnTo>
                  <a:pt x="78104" y="4419"/>
                </a:lnTo>
                <a:lnTo>
                  <a:pt x="64769" y="1249"/>
                </a:lnTo>
                <a:lnTo>
                  <a:pt x="52696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09465" y="6933560"/>
            <a:ext cx="323850" cy="220345"/>
          </a:xfrm>
          <a:custGeom>
            <a:avLst/>
            <a:gdLst/>
            <a:ahLst/>
            <a:cxnLst/>
            <a:rect l="l" t="t" r="r" b="b"/>
            <a:pathLst>
              <a:path w="323850" h="220345">
                <a:moveTo>
                  <a:pt x="80009" y="0"/>
                </a:moveTo>
                <a:lnTo>
                  <a:pt x="36838" y="4450"/>
                </a:lnTo>
                <a:lnTo>
                  <a:pt x="4453" y="26029"/>
                </a:lnTo>
                <a:lnTo>
                  <a:pt x="0" y="38099"/>
                </a:lnTo>
                <a:lnTo>
                  <a:pt x="1274" y="50170"/>
                </a:lnTo>
                <a:lnTo>
                  <a:pt x="16514" y="86349"/>
                </a:lnTo>
                <a:lnTo>
                  <a:pt x="42553" y="117469"/>
                </a:lnTo>
                <a:lnTo>
                  <a:pt x="84463" y="146060"/>
                </a:lnTo>
                <a:lnTo>
                  <a:pt x="141613" y="171449"/>
                </a:lnTo>
                <a:lnTo>
                  <a:pt x="152399" y="175900"/>
                </a:lnTo>
                <a:lnTo>
                  <a:pt x="175259" y="186689"/>
                </a:lnTo>
                <a:lnTo>
                  <a:pt x="215264" y="202570"/>
                </a:lnTo>
                <a:lnTo>
                  <a:pt x="248293" y="213359"/>
                </a:lnTo>
                <a:lnTo>
                  <a:pt x="262889" y="218450"/>
                </a:lnTo>
                <a:lnTo>
                  <a:pt x="273058" y="220339"/>
                </a:lnTo>
                <a:lnTo>
                  <a:pt x="283844" y="215889"/>
                </a:lnTo>
                <a:lnTo>
                  <a:pt x="285749" y="207660"/>
                </a:lnTo>
                <a:lnTo>
                  <a:pt x="282583" y="201929"/>
                </a:lnTo>
                <a:lnTo>
                  <a:pt x="281939" y="198760"/>
                </a:lnTo>
                <a:lnTo>
                  <a:pt x="280678" y="195590"/>
                </a:lnTo>
                <a:lnTo>
                  <a:pt x="278773" y="192420"/>
                </a:lnTo>
                <a:lnTo>
                  <a:pt x="277499" y="187970"/>
                </a:lnTo>
                <a:lnTo>
                  <a:pt x="276868" y="182879"/>
                </a:lnTo>
                <a:lnTo>
                  <a:pt x="275594" y="178429"/>
                </a:lnTo>
                <a:lnTo>
                  <a:pt x="275594" y="174619"/>
                </a:lnTo>
                <a:lnTo>
                  <a:pt x="284488" y="147309"/>
                </a:lnTo>
                <a:lnTo>
                  <a:pt x="290203" y="131460"/>
                </a:lnTo>
                <a:lnTo>
                  <a:pt x="295274" y="116829"/>
                </a:lnTo>
                <a:lnTo>
                  <a:pt x="299084" y="104790"/>
                </a:lnTo>
                <a:lnTo>
                  <a:pt x="301633" y="97779"/>
                </a:lnTo>
                <a:lnTo>
                  <a:pt x="311789" y="76199"/>
                </a:lnTo>
                <a:lnTo>
                  <a:pt x="323849" y="28590"/>
                </a:lnTo>
                <a:lnTo>
                  <a:pt x="323849" y="22219"/>
                </a:lnTo>
                <a:lnTo>
                  <a:pt x="179069" y="22219"/>
                </a:lnTo>
                <a:lnTo>
                  <a:pt x="142244" y="12070"/>
                </a:lnTo>
                <a:lnTo>
                  <a:pt x="128909" y="8260"/>
                </a:lnTo>
                <a:lnTo>
                  <a:pt x="116204" y="5090"/>
                </a:lnTo>
                <a:lnTo>
                  <a:pt x="103513" y="2529"/>
                </a:lnTo>
                <a:lnTo>
                  <a:pt x="92083" y="640"/>
                </a:lnTo>
                <a:lnTo>
                  <a:pt x="80009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9654" y="6847850"/>
            <a:ext cx="154305" cy="107950"/>
          </a:xfrm>
          <a:custGeom>
            <a:avLst/>
            <a:gdLst/>
            <a:ahLst/>
            <a:cxnLst/>
            <a:rect l="l" t="t" r="r" b="b"/>
            <a:pathLst>
              <a:path w="154305" h="107950">
                <a:moveTo>
                  <a:pt x="62864" y="0"/>
                </a:moveTo>
                <a:lnTo>
                  <a:pt x="50160" y="0"/>
                </a:lnTo>
                <a:lnTo>
                  <a:pt x="9524" y="25389"/>
                </a:lnTo>
                <a:lnTo>
                  <a:pt x="0" y="62209"/>
                </a:lnTo>
                <a:lnTo>
                  <a:pt x="630" y="73639"/>
                </a:lnTo>
                <a:lnTo>
                  <a:pt x="1904" y="85069"/>
                </a:lnTo>
                <a:lnTo>
                  <a:pt x="4440" y="95859"/>
                </a:lnTo>
                <a:lnTo>
                  <a:pt x="6345" y="102869"/>
                </a:lnTo>
                <a:lnTo>
                  <a:pt x="7619" y="105399"/>
                </a:lnTo>
                <a:lnTo>
                  <a:pt x="8881" y="107929"/>
                </a:lnTo>
                <a:lnTo>
                  <a:pt x="153661" y="107929"/>
                </a:lnTo>
                <a:lnTo>
                  <a:pt x="154304" y="102229"/>
                </a:lnTo>
                <a:lnTo>
                  <a:pt x="144136" y="55869"/>
                </a:lnTo>
                <a:lnTo>
                  <a:pt x="121276" y="25389"/>
                </a:lnTo>
                <a:lnTo>
                  <a:pt x="87629" y="5699"/>
                </a:lnTo>
                <a:lnTo>
                  <a:pt x="62864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0760" y="311911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5">
                <a:moveTo>
                  <a:pt x="15883" y="0"/>
                </a:moveTo>
                <a:lnTo>
                  <a:pt x="5714" y="1920"/>
                </a:lnTo>
                <a:lnTo>
                  <a:pt x="0" y="10180"/>
                </a:lnTo>
                <a:lnTo>
                  <a:pt x="0" y="20330"/>
                </a:lnTo>
                <a:lnTo>
                  <a:pt x="6989" y="27310"/>
                </a:lnTo>
                <a:lnTo>
                  <a:pt x="18419" y="26029"/>
                </a:lnTo>
                <a:lnTo>
                  <a:pt x="25408" y="19049"/>
                </a:lnTo>
                <a:lnTo>
                  <a:pt x="26039" y="9540"/>
                </a:lnTo>
                <a:lnTo>
                  <a:pt x="20954" y="1920"/>
                </a:lnTo>
                <a:lnTo>
                  <a:pt x="15883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7385" y="3100060"/>
            <a:ext cx="54610" cy="59690"/>
          </a:xfrm>
          <a:custGeom>
            <a:avLst/>
            <a:gdLst/>
            <a:ahLst/>
            <a:cxnLst/>
            <a:rect l="l" t="t" r="r" b="b"/>
            <a:pathLst>
              <a:path w="54609" h="59689">
                <a:moveTo>
                  <a:pt x="33028" y="0"/>
                </a:moveTo>
                <a:lnTo>
                  <a:pt x="20324" y="640"/>
                </a:lnTo>
                <a:lnTo>
                  <a:pt x="8894" y="6370"/>
                </a:lnTo>
                <a:lnTo>
                  <a:pt x="1274" y="16520"/>
                </a:lnTo>
                <a:lnTo>
                  <a:pt x="0" y="32400"/>
                </a:lnTo>
                <a:lnTo>
                  <a:pt x="3179" y="45079"/>
                </a:lnTo>
                <a:lnTo>
                  <a:pt x="10168" y="53980"/>
                </a:lnTo>
                <a:lnTo>
                  <a:pt x="20324" y="59070"/>
                </a:lnTo>
                <a:lnTo>
                  <a:pt x="33659" y="58430"/>
                </a:lnTo>
                <a:lnTo>
                  <a:pt x="45089" y="53339"/>
                </a:lnTo>
                <a:lnTo>
                  <a:pt x="53339" y="43830"/>
                </a:lnTo>
                <a:lnTo>
                  <a:pt x="54614" y="27310"/>
                </a:lnTo>
                <a:lnTo>
                  <a:pt x="52078" y="14599"/>
                </a:lnTo>
                <a:lnTo>
                  <a:pt x="45089" y="5730"/>
                </a:lnTo>
                <a:lnTo>
                  <a:pt x="35564" y="640"/>
                </a:lnTo>
                <a:lnTo>
                  <a:pt x="33028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540" y="311277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5">
                <a:moveTo>
                  <a:pt x="15870" y="0"/>
                </a:moveTo>
                <a:lnTo>
                  <a:pt x="5714" y="1889"/>
                </a:lnTo>
                <a:lnTo>
                  <a:pt x="0" y="10149"/>
                </a:lnTo>
                <a:lnTo>
                  <a:pt x="0" y="20330"/>
                </a:lnTo>
                <a:lnTo>
                  <a:pt x="6989" y="27310"/>
                </a:lnTo>
                <a:lnTo>
                  <a:pt x="18419" y="26029"/>
                </a:lnTo>
                <a:lnTo>
                  <a:pt x="25395" y="19049"/>
                </a:lnTo>
                <a:lnTo>
                  <a:pt x="26039" y="9509"/>
                </a:lnTo>
                <a:lnTo>
                  <a:pt x="20954" y="1889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9139" y="300737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5">
                <a:moveTo>
                  <a:pt x="19049" y="0"/>
                </a:moveTo>
                <a:lnTo>
                  <a:pt x="7619" y="1249"/>
                </a:lnTo>
                <a:lnTo>
                  <a:pt x="630" y="8229"/>
                </a:lnTo>
                <a:lnTo>
                  <a:pt x="0" y="17769"/>
                </a:lnTo>
                <a:lnTo>
                  <a:pt x="5084" y="25389"/>
                </a:lnTo>
                <a:lnTo>
                  <a:pt x="10155" y="27279"/>
                </a:lnTo>
                <a:lnTo>
                  <a:pt x="20324" y="25389"/>
                </a:lnTo>
                <a:lnTo>
                  <a:pt x="26039" y="17129"/>
                </a:lnTo>
                <a:lnTo>
                  <a:pt x="26039" y="6979"/>
                </a:lnTo>
                <a:lnTo>
                  <a:pt x="1904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82639" y="88910"/>
            <a:ext cx="44450" cy="48260"/>
          </a:xfrm>
          <a:custGeom>
            <a:avLst/>
            <a:gdLst/>
            <a:ahLst/>
            <a:cxnLst/>
            <a:rect l="l" t="t" r="r" b="b"/>
            <a:pathLst>
              <a:path w="44450" h="48260">
                <a:moveTo>
                  <a:pt x="15880" y="0"/>
                </a:moveTo>
                <a:lnTo>
                  <a:pt x="7619" y="5699"/>
                </a:lnTo>
                <a:lnTo>
                  <a:pt x="2560" y="12679"/>
                </a:lnTo>
                <a:lnTo>
                  <a:pt x="0" y="20299"/>
                </a:lnTo>
                <a:lnTo>
                  <a:pt x="0" y="27919"/>
                </a:lnTo>
                <a:lnTo>
                  <a:pt x="1920" y="35539"/>
                </a:lnTo>
                <a:lnTo>
                  <a:pt x="5730" y="41909"/>
                </a:lnTo>
                <a:lnTo>
                  <a:pt x="11429" y="46329"/>
                </a:lnTo>
                <a:lnTo>
                  <a:pt x="18409" y="48249"/>
                </a:lnTo>
                <a:lnTo>
                  <a:pt x="26669" y="47609"/>
                </a:lnTo>
                <a:lnTo>
                  <a:pt x="35570" y="43159"/>
                </a:lnTo>
                <a:lnTo>
                  <a:pt x="39380" y="39989"/>
                </a:lnTo>
                <a:lnTo>
                  <a:pt x="43830" y="33009"/>
                </a:lnTo>
                <a:lnTo>
                  <a:pt x="43830" y="23469"/>
                </a:lnTo>
                <a:lnTo>
                  <a:pt x="39380" y="13959"/>
                </a:lnTo>
                <a:lnTo>
                  <a:pt x="33040" y="5699"/>
                </a:lnTo>
                <a:lnTo>
                  <a:pt x="24780" y="609"/>
                </a:lnTo>
                <a:lnTo>
                  <a:pt x="15880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5330" y="88910"/>
            <a:ext cx="47625" cy="52705"/>
          </a:xfrm>
          <a:custGeom>
            <a:avLst/>
            <a:gdLst/>
            <a:ahLst/>
            <a:cxnLst/>
            <a:rect l="l" t="t" r="r" b="b"/>
            <a:pathLst>
              <a:path w="47625" h="52705">
                <a:moveTo>
                  <a:pt x="30479" y="0"/>
                </a:moveTo>
                <a:lnTo>
                  <a:pt x="0" y="31729"/>
                </a:lnTo>
                <a:lnTo>
                  <a:pt x="640" y="34289"/>
                </a:lnTo>
                <a:lnTo>
                  <a:pt x="3809" y="42519"/>
                </a:lnTo>
                <a:lnTo>
                  <a:pt x="8900" y="48249"/>
                </a:lnTo>
                <a:lnTo>
                  <a:pt x="15880" y="51419"/>
                </a:lnTo>
                <a:lnTo>
                  <a:pt x="22859" y="52699"/>
                </a:lnTo>
                <a:lnTo>
                  <a:pt x="30479" y="51419"/>
                </a:lnTo>
                <a:lnTo>
                  <a:pt x="37459" y="48249"/>
                </a:lnTo>
                <a:lnTo>
                  <a:pt x="43190" y="43159"/>
                </a:lnTo>
                <a:lnTo>
                  <a:pt x="46360" y="36819"/>
                </a:lnTo>
                <a:lnTo>
                  <a:pt x="47609" y="27919"/>
                </a:lnTo>
                <a:lnTo>
                  <a:pt x="45079" y="17129"/>
                </a:lnTo>
                <a:lnTo>
                  <a:pt x="38740" y="4419"/>
                </a:lnTo>
                <a:lnTo>
                  <a:pt x="30479" y="0"/>
                </a:lnTo>
                <a:close/>
              </a:path>
            </a:pathLst>
          </a:custGeom>
          <a:solidFill>
            <a:srgbClr val="D6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6269" y="0"/>
            <a:ext cx="2484120" cy="1049020"/>
          </a:xfrm>
          <a:custGeom>
            <a:avLst/>
            <a:gdLst/>
            <a:ahLst/>
            <a:cxnLst/>
            <a:rect l="l" t="t" r="r" b="b"/>
            <a:pathLst>
              <a:path w="2484120" h="1049020">
                <a:moveTo>
                  <a:pt x="2469520" y="0"/>
                </a:moveTo>
                <a:lnTo>
                  <a:pt x="0" y="0"/>
                </a:lnTo>
                <a:lnTo>
                  <a:pt x="1904" y="17769"/>
                </a:lnTo>
                <a:lnTo>
                  <a:pt x="10799" y="87629"/>
                </a:lnTo>
                <a:lnTo>
                  <a:pt x="20954" y="157490"/>
                </a:lnTo>
                <a:lnTo>
                  <a:pt x="32384" y="226679"/>
                </a:lnTo>
                <a:lnTo>
                  <a:pt x="45089" y="296539"/>
                </a:lnTo>
                <a:lnTo>
                  <a:pt x="51434" y="330829"/>
                </a:lnTo>
                <a:lnTo>
                  <a:pt x="57780" y="374660"/>
                </a:lnTo>
                <a:lnTo>
                  <a:pt x="67305" y="420380"/>
                </a:lnTo>
                <a:lnTo>
                  <a:pt x="80640" y="468629"/>
                </a:lnTo>
                <a:lnTo>
                  <a:pt x="97154" y="517519"/>
                </a:lnTo>
                <a:lnTo>
                  <a:pt x="116835" y="567689"/>
                </a:lnTo>
                <a:lnTo>
                  <a:pt x="139695" y="617860"/>
                </a:lnTo>
                <a:lnTo>
                  <a:pt x="165104" y="668030"/>
                </a:lnTo>
                <a:lnTo>
                  <a:pt x="193679" y="716920"/>
                </a:lnTo>
                <a:lnTo>
                  <a:pt x="224789" y="764529"/>
                </a:lnTo>
                <a:lnTo>
                  <a:pt x="257805" y="810889"/>
                </a:lnTo>
                <a:lnTo>
                  <a:pt x="294000" y="854080"/>
                </a:lnTo>
                <a:lnTo>
                  <a:pt x="332100" y="894709"/>
                </a:lnTo>
                <a:lnTo>
                  <a:pt x="372105" y="931529"/>
                </a:lnTo>
                <a:lnTo>
                  <a:pt x="414659" y="964570"/>
                </a:lnTo>
                <a:lnTo>
                  <a:pt x="458474" y="992489"/>
                </a:lnTo>
                <a:lnTo>
                  <a:pt x="504194" y="1015989"/>
                </a:lnTo>
                <a:lnTo>
                  <a:pt x="551175" y="1033150"/>
                </a:lnTo>
                <a:lnTo>
                  <a:pt x="600074" y="1044580"/>
                </a:lnTo>
                <a:lnTo>
                  <a:pt x="649604" y="1049030"/>
                </a:lnTo>
                <a:lnTo>
                  <a:pt x="701039" y="1045829"/>
                </a:lnTo>
                <a:lnTo>
                  <a:pt x="771524" y="1018550"/>
                </a:lnTo>
                <a:lnTo>
                  <a:pt x="833115" y="991240"/>
                </a:lnTo>
                <a:lnTo>
                  <a:pt x="885824" y="964570"/>
                </a:lnTo>
                <a:lnTo>
                  <a:pt x="931544" y="937900"/>
                </a:lnTo>
                <a:lnTo>
                  <a:pt x="971549" y="912479"/>
                </a:lnTo>
                <a:lnTo>
                  <a:pt x="1006470" y="887729"/>
                </a:lnTo>
                <a:lnTo>
                  <a:pt x="1068074" y="841369"/>
                </a:lnTo>
                <a:lnTo>
                  <a:pt x="1096649" y="821039"/>
                </a:lnTo>
                <a:lnTo>
                  <a:pt x="1156334" y="784859"/>
                </a:lnTo>
                <a:lnTo>
                  <a:pt x="1227450" y="757549"/>
                </a:lnTo>
                <a:lnTo>
                  <a:pt x="1270004" y="747400"/>
                </a:lnTo>
                <a:lnTo>
                  <a:pt x="1319534" y="740420"/>
                </a:lnTo>
                <a:lnTo>
                  <a:pt x="1376684" y="735970"/>
                </a:lnTo>
                <a:lnTo>
                  <a:pt x="1443359" y="734689"/>
                </a:lnTo>
                <a:lnTo>
                  <a:pt x="1878960" y="734689"/>
                </a:lnTo>
                <a:lnTo>
                  <a:pt x="1944374" y="718169"/>
                </a:lnTo>
                <a:lnTo>
                  <a:pt x="2019930" y="691499"/>
                </a:lnTo>
                <a:lnTo>
                  <a:pt x="2092320" y="657849"/>
                </a:lnTo>
                <a:lnTo>
                  <a:pt x="2160900" y="618500"/>
                </a:lnTo>
                <a:lnTo>
                  <a:pt x="2225670" y="572780"/>
                </a:lnTo>
                <a:lnTo>
                  <a:pt x="2284725" y="522610"/>
                </a:lnTo>
                <a:lnTo>
                  <a:pt x="2338065" y="467989"/>
                </a:lnTo>
                <a:lnTo>
                  <a:pt x="2383785" y="408950"/>
                </a:lnTo>
                <a:lnTo>
                  <a:pt x="2422519" y="347350"/>
                </a:lnTo>
                <a:lnTo>
                  <a:pt x="2452359" y="281939"/>
                </a:lnTo>
                <a:lnTo>
                  <a:pt x="2473330" y="215249"/>
                </a:lnTo>
                <a:lnTo>
                  <a:pt x="2484119" y="146669"/>
                </a:lnTo>
                <a:lnTo>
                  <a:pt x="2483479" y="76840"/>
                </a:lnTo>
                <a:lnTo>
                  <a:pt x="2471409" y="6979"/>
                </a:lnTo>
                <a:lnTo>
                  <a:pt x="2469520" y="0"/>
                </a:lnTo>
                <a:close/>
              </a:path>
            </a:pathLst>
          </a:custGeom>
          <a:solidFill>
            <a:srgbClr val="F2D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79629" y="74357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10">
                <a:moveTo>
                  <a:pt x="0" y="0"/>
                </a:moveTo>
                <a:lnTo>
                  <a:pt x="435601" y="0"/>
                </a:lnTo>
              </a:path>
            </a:pathLst>
          </a:custGeom>
          <a:ln w="19039">
            <a:solidFill>
              <a:srgbClr val="F2D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5330" y="0"/>
            <a:ext cx="1586231" cy="1543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51784" y="362590"/>
            <a:ext cx="51435" cy="48260"/>
          </a:xfrm>
          <a:custGeom>
            <a:avLst/>
            <a:gdLst/>
            <a:ahLst/>
            <a:cxnLst/>
            <a:rect l="l" t="t" r="r" b="b"/>
            <a:pathLst>
              <a:path w="51435" h="48259">
                <a:moveTo>
                  <a:pt x="24764" y="0"/>
                </a:moveTo>
                <a:lnTo>
                  <a:pt x="14609" y="1889"/>
                </a:lnTo>
                <a:lnTo>
                  <a:pt x="6345" y="8260"/>
                </a:lnTo>
                <a:lnTo>
                  <a:pt x="630" y="17769"/>
                </a:lnTo>
                <a:lnTo>
                  <a:pt x="0" y="22219"/>
                </a:lnTo>
                <a:lnTo>
                  <a:pt x="630" y="31120"/>
                </a:lnTo>
                <a:lnTo>
                  <a:pt x="5714" y="38740"/>
                </a:lnTo>
                <a:lnTo>
                  <a:pt x="12704" y="45079"/>
                </a:lnTo>
                <a:lnTo>
                  <a:pt x="22229" y="48249"/>
                </a:lnTo>
                <a:lnTo>
                  <a:pt x="33015" y="47609"/>
                </a:lnTo>
                <a:lnTo>
                  <a:pt x="45089" y="42550"/>
                </a:lnTo>
                <a:lnTo>
                  <a:pt x="50804" y="34289"/>
                </a:lnTo>
                <a:lnTo>
                  <a:pt x="51434" y="25389"/>
                </a:lnTo>
                <a:lnTo>
                  <a:pt x="46994" y="14599"/>
                </a:lnTo>
                <a:lnTo>
                  <a:pt x="36194" y="3169"/>
                </a:lnTo>
                <a:lnTo>
                  <a:pt x="24764" y="0"/>
                </a:lnTo>
                <a:close/>
              </a:path>
            </a:pathLst>
          </a:custGeom>
          <a:solidFill>
            <a:srgbClr val="A252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46094" y="113020"/>
            <a:ext cx="47625" cy="48260"/>
          </a:xfrm>
          <a:custGeom>
            <a:avLst/>
            <a:gdLst/>
            <a:ahLst/>
            <a:cxnLst/>
            <a:rect l="l" t="t" r="r" b="b"/>
            <a:pathLst>
              <a:path w="47625" h="48260">
                <a:moveTo>
                  <a:pt x="19674" y="0"/>
                </a:moveTo>
                <a:lnTo>
                  <a:pt x="8884" y="3809"/>
                </a:lnTo>
                <a:lnTo>
                  <a:pt x="3825" y="8260"/>
                </a:lnTo>
                <a:lnTo>
                  <a:pt x="0" y="19049"/>
                </a:lnTo>
                <a:lnTo>
                  <a:pt x="1274" y="29839"/>
                </a:lnTo>
                <a:lnTo>
                  <a:pt x="7635" y="38740"/>
                </a:lnTo>
                <a:lnTo>
                  <a:pt x="17144" y="45079"/>
                </a:lnTo>
                <a:lnTo>
                  <a:pt x="29215" y="47640"/>
                </a:lnTo>
                <a:lnTo>
                  <a:pt x="40004" y="43830"/>
                </a:lnTo>
                <a:lnTo>
                  <a:pt x="46344" y="33649"/>
                </a:lnTo>
                <a:lnTo>
                  <a:pt x="47624" y="18409"/>
                </a:lnTo>
                <a:lnTo>
                  <a:pt x="41925" y="6370"/>
                </a:lnTo>
                <a:lnTo>
                  <a:pt x="31744" y="640"/>
                </a:lnTo>
                <a:lnTo>
                  <a:pt x="19674" y="0"/>
                </a:lnTo>
                <a:close/>
              </a:path>
            </a:pathLst>
          </a:custGeom>
          <a:solidFill>
            <a:srgbClr val="CE7C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19749" y="0"/>
            <a:ext cx="43180" cy="12700"/>
          </a:xfrm>
          <a:custGeom>
            <a:avLst/>
            <a:gdLst/>
            <a:ahLst/>
            <a:cxnLst/>
            <a:rect l="l" t="t" r="r" b="b"/>
            <a:pathLst>
              <a:path w="43180" h="12700">
                <a:moveTo>
                  <a:pt x="43190" y="0"/>
                </a:moveTo>
                <a:lnTo>
                  <a:pt x="0" y="0"/>
                </a:lnTo>
                <a:lnTo>
                  <a:pt x="3169" y="5090"/>
                </a:lnTo>
                <a:lnTo>
                  <a:pt x="12070" y="11429"/>
                </a:lnTo>
                <a:lnTo>
                  <a:pt x="22859" y="12710"/>
                </a:lnTo>
                <a:lnTo>
                  <a:pt x="33649" y="10149"/>
                </a:lnTo>
                <a:lnTo>
                  <a:pt x="41909" y="3169"/>
                </a:lnTo>
                <a:lnTo>
                  <a:pt x="43190" y="0"/>
                </a:lnTo>
                <a:close/>
              </a:path>
            </a:pathLst>
          </a:custGeom>
          <a:solidFill>
            <a:srgbClr val="A252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55285" y="240670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19049" y="0"/>
                </a:moveTo>
                <a:lnTo>
                  <a:pt x="8263" y="3169"/>
                </a:lnTo>
                <a:lnTo>
                  <a:pt x="1904" y="12679"/>
                </a:lnTo>
                <a:lnTo>
                  <a:pt x="0" y="24749"/>
                </a:lnTo>
                <a:lnTo>
                  <a:pt x="4453" y="34930"/>
                </a:lnTo>
                <a:lnTo>
                  <a:pt x="12073" y="39989"/>
                </a:lnTo>
                <a:lnTo>
                  <a:pt x="19693" y="41909"/>
                </a:lnTo>
                <a:lnTo>
                  <a:pt x="26669" y="39989"/>
                </a:lnTo>
                <a:lnTo>
                  <a:pt x="33028" y="36819"/>
                </a:lnTo>
                <a:lnTo>
                  <a:pt x="37469" y="31120"/>
                </a:lnTo>
                <a:lnTo>
                  <a:pt x="40648" y="24749"/>
                </a:lnTo>
                <a:lnTo>
                  <a:pt x="41909" y="17769"/>
                </a:lnTo>
                <a:lnTo>
                  <a:pt x="40004" y="11429"/>
                </a:lnTo>
                <a:lnTo>
                  <a:pt x="35564" y="5699"/>
                </a:lnTo>
                <a:lnTo>
                  <a:pt x="27944" y="1889"/>
                </a:lnTo>
                <a:lnTo>
                  <a:pt x="19049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09599" y="476890"/>
            <a:ext cx="45085" cy="46990"/>
          </a:xfrm>
          <a:custGeom>
            <a:avLst/>
            <a:gdLst/>
            <a:ahLst/>
            <a:cxnLst/>
            <a:rect l="l" t="t" r="r" b="b"/>
            <a:pathLst>
              <a:path w="45085" h="46990">
                <a:moveTo>
                  <a:pt x="25389" y="0"/>
                </a:moveTo>
                <a:lnTo>
                  <a:pt x="0" y="25389"/>
                </a:lnTo>
                <a:lnTo>
                  <a:pt x="640" y="33649"/>
                </a:lnTo>
                <a:lnTo>
                  <a:pt x="3809" y="39989"/>
                </a:lnTo>
                <a:lnTo>
                  <a:pt x="8900" y="44439"/>
                </a:lnTo>
                <a:lnTo>
                  <a:pt x="15880" y="46969"/>
                </a:lnTo>
                <a:lnTo>
                  <a:pt x="23500" y="46969"/>
                </a:lnTo>
                <a:lnTo>
                  <a:pt x="32369" y="43799"/>
                </a:lnTo>
                <a:lnTo>
                  <a:pt x="40629" y="34930"/>
                </a:lnTo>
                <a:lnTo>
                  <a:pt x="44439" y="26029"/>
                </a:lnTo>
                <a:lnTo>
                  <a:pt x="45079" y="18409"/>
                </a:lnTo>
                <a:lnTo>
                  <a:pt x="42550" y="10789"/>
                </a:lnTo>
                <a:lnTo>
                  <a:pt x="38740" y="5059"/>
                </a:lnTo>
                <a:lnTo>
                  <a:pt x="32369" y="1249"/>
                </a:lnTo>
                <a:lnTo>
                  <a:pt x="2538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70219" y="338450"/>
            <a:ext cx="45085" cy="50165"/>
          </a:xfrm>
          <a:custGeom>
            <a:avLst/>
            <a:gdLst/>
            <a:ahLst/>
            <a:cxnLst/>
            <a:rect l="l" t="t" r="r" b="b"/>
            <a:pathLst>
              <a:path w="45085" h="50164">
                <a:moveTo>
                  <a:pt x="32400" y="0"/>
                </a:moveTo>
                <a:lnTo>
                  <a:pt x="19690" y="1280"/>
                </a:lnTo>
                <a:lnTo>
                  <a:pt x="9540" y="6339"/>
                </a:lnTo>
                <a:lnTo>
                  <a:pt x="3169" y="14599"/>
                </a:lnTo>
                <a:lnTo>
                  <a:pt x="0" y="24140"/>
                </a:lnTo>
                <a:lnTo>
                  <a:pt x="1920" y="34289"/>
                </a:lnTo>
                <a:lnTo>
                  <a:pt x="7619" y="44439"/>
                </a:lnTo>
                <a:lnTo>
                  <a:pt x="8260" y="45079"/>
                </a:lnTo>
                <a:lnTo>
                  <a:pt x="17800" y="50170"/>
                </a:lnTo>
                <a:lnTo>
                  <a:pt x="29230" y="48889"/>
                </a:lnTo>
                <a:lnTo>
                  <a:pt x="39380" y="43190"/>
                </a:lnTo>
                <a:lnTo>
                  <a:pt x="44470" y="27950"/>
                </a:lnTo>
                <a:lnTo>
                  <a:pt x="45079" y="14599"/>
                </a:lnTo>
                <a:lnTo>
                  <a:pt x="40660" y="5090"/>
                </a:lnTo>
                <a:lnTo>
                  <a:pt x="3240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48283" y="500390"/>
            <a:ext cx="46990" cy="50165"/>
          </a:xfrm>
          <a:custGeom>
            <a:avLst/>
            <a:gdLst/>
            <a:ahLst/>
            <a:cxnLst/>
            <a:rect l="l" t="t" r="r" b="b"/>
            <a:pathLst>
              <a:path w="46989" h="50165">
                <a:moveTo>
                  <a:pt x="12060" y="0"/>
                </a:moveTo>
                <a:lnTo>
                  <a:pt x="3166" y="6339"/>
                </a:lnTo>
                <a:lnTo>
                  <a:pt x="0" y="16489"/>
                </a:lnTo>
                <a:lnTo>
                  <a:pt x="630" y="29199"/>
                </a:lnTo>
                <a:lnTo>
                  <a:pt x="5714" y="43159"/>
                </a:lnTo>
                <a:lnTo>
                  <a:pt x="17144" y="48889"/>
                </a:lnTo>
                <a:lnTo>
                  <a:pt x="30479" y="50139"/>
                </a:lnTo>
                <a:lnTo>
                  <a:pt x="41266" y="41909"/>
                </a:lnTo>
                <a:lnTo>
                  <a:pt x="46981" y="30479"/>
                </a:lnTo>
                <a:lnTo>
                  <a:pt x="46981" y="29199"/>
                </a:lnTo>
                <a:lnTo>
                  <a:pt x="46350" y="18409"/>
                </a:lnTo>
                <a:lnTo>
                  <a:pt x="40635" y="9509"/>
                </a:lnTo>
                <a:lnTo>
                  <a:pt x="29205" y="2529"/>
                </a:lnTo>
                <a:lnTo>
                  <a:pt x="12060" y="0"/>
                </a:lnTo>
                <a:close/>
              </a:path>
            </a:pathLst>
          </a:custGeom>
          <a:solidFill>
            <a:srgbClr val="A252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92729" y="142250"/>
            <a:ext cx="50800" cy="53340"/>
          </a:xfrm>
          <a:custGeom>
            <a:avLst/>
            <a:gdLst/>
            <a:ahLst/>
            <a:cxnLst/>
            <a:rect l="l" t="t" r="r" b="b"/>
            <a:pathLst>
              <a:path w="50800" h="53339">
                <a:moveTo>
                  <a:pt x="22859" y="0"/>
                </a:moveTo>
                <a:lnTo>
                  <a:pt x="0" y="36179"/>
                </a:lnTo>
                <a:lnTo>
                  <a:pt x="3809" y="45079"/>
                </a:lnTo>
                <a:lnTo>
                  <a:pt x="13965" y="52059"/>
                </a:lnTo>
                <a:lnTo>
                  <a:pt x="29205" y="53339"/>
                </a:lnTo>
                <a:lnTo>
                  <a:pt x="40004" y="49529"/>
                </a:lnTo>
                <a:lnTo>
                  <a:pt x="46994" y="41269"/>
                </a:lnTo>
                <a:lnTo>
                  <a:pt x="50160" y="30479"/>
                </a:lnTo>
                <a:lnTo>
                  <a:pt x="50804" y="18409"/>
                </a:lnTo>
                <a:lnTo>
                  <a:pt x="45089" y="8869"/>
                </a:lnTo>
                <a:lnTo>
                  <a:pt x="34920" y="2529"/>
                </a:lnTo>
                <a:lnTo>
                  <a:pt x="22859" y="0"/>
                </a:lnTo>
                <a:close/>
              </a:path>
            </a:pathLst>
          </a:custGeom>
          <a:solidFill>
            <a:srgbClr val="A252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896873" y="0"/>
            <a:ext cx="50800" cy="40005"/>
          </a:xfrm>
          <a:custGeom>
            <a:avLst/>
            <a:gdLst/>
            <a:ahLst/>
            <a:cxnLst/>
            <a:rect l="l" t="t" r="r" b="b"/>
            <a:pathLst>
              <a:path w="50800" h="40005">
                <a:moveTo>
                  <a:pt x="49529" y="0"/>
                </a:moveTo>
                <a:lnTo>
                  <a:pt x="1261" y="0"/>
                </a:lnTo>
                <a:lnTo>
                  <a:pt x="0" y="5699"/>
                </a:lnTo>
                <a:lnTo>
                  <a:pt x="0" y="8260"/>
                </a:lnTo>
                <a:lnTo>
                  <a:pt x="1261" y="21579"/>
                </a:lnTo>
                <a:lnTo>
                  <a:pt x="6976" y="33009"/>
                </a:lnTo>
                <a:lnTo>
                  <a:pt x="16501" y="37459"/>
                </a:lnTo>
                <a:lnTo>
                  <a:pt x="26026" y="39989"/>
                </a:lnTo>
                <a:lnTo>
                  <a:pt x="35551" y="38740"/>
                </a:lnTo>
                <a:lnTo>
                  <a:pt x="43814" y="32369"/>
                </a:lnTo>
                <a:lnTo>
                  <a:pt x="50160" y="19690"/>
                </a:lnTo>
                <a:lnTo>
                  <a:pt x="50791" y="5699"/>
                </a:lnTo>
                <a:lnTo>
                  <a:pt x="49529" y="0"/>
                </a:lnTo>
                <a:close/>
              </a:path>
            </a:pathLst>
          </a:custGeom>
          <a:solidFill>
            <a:srgbClr val="CE7C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0800" y="68580"/>
            <a:ext cx="53975" cy="52705"/>
          </a:xfrm>
          <a:custGeom>
            <a:avLst/>
            <a:gdLst/>
            <a:ahLst/>
            <a:cxnLst/>
            <a:rect l="l" t="t" r="r" b="b"/>
            <a:pathLst>
              <a:path w="53975" h="52705">
                <a:moveTo>
                  <a:pt x="32384" y="0"/>
                </a:moveTo>
                <a:lnTo>
                  <a:pt x="19049" y="0"/>
                </a:lnTo>
                <a:lnTo>
                  <a:pt x="0" y="38740"/>
                </a:lnTo>
                <a:lnTo>
                  <a:pt x="4440" y="46360"/>
                </a:lnTo>
                <a:lnTo>
                  <a:pt x="15239" y="51419"/>
                </a:lnTo>
                <a:lnTo>
                  <a:pt x="24764" y="52699"/>
                </a:lnTo>
                <a:lnTo>
                  <a:pt x="26039" y="52699"/>
                </a:lnTo>
                <a:lnTo>
                  <a:pt x="53970" y="22219"/>
                </a:lnTo>
                <a:lnTo>
                  <a:pt x="50804" y="12070"/>
                </a:lnTo>
                <a:lnTo>
                  <a:pt x="43184" y="4450"/>
                </a:lnTo>
                <a:lnTo>
                  <a:pt x="38099" y="1889"/>
                </a:lnTo>
                <a:lnTo>
                  <a:pt x="32384" y="0"/>
                </a:lnTo>
                <a:close/>
              </a:path>
            </a:pathLst>
          </a:custGeom>
          <a:solidFill>
            <a:srgbClr val="CE7C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93979" y="318120"/>
            <a:ext cx="45720" cy="44450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31110" y="0"/>
                </a:moveTo>
                <a:lnTo>
                  <a:pt x="18406" y="2560"/>
                </a:lnTo>
                <a:lnTo>
                  <a:pt x="8250" y="8260"/>
                </a:lnTo>
                <a:lnTo>
                  <a:pt x="1904" y="17160"/>
                </a:lnTo>
                <a:lnTo>
                  <a:pt x="0" y="26060"/>
                </a:lnTo>
                <a:lnTo>
                  <a:pt x="3166" y="34930"/>
                </a:lnTo>
                <a:lnTo>
                  <a:pt x="6976" y="38740"/>
                </a:lnTo>
                <a:lnTo>
                  <a:pt x="19049" y="43830"/>
                </a:lnTo>
                <a:lnTo>
                  <a:pt x="29836" y="42550"/>
                </a:lnTo>
                <a:lnTo>
                  <a:pt x="38099" y="37490"/>
                </a:lnTo>
                <a:lnTo>
                  <a:pt x="43814" y="29230"/>
                </a:lnTo>
                <a:lnTo>
                  <a:pt x="45719" y="19690"/>
                </a:lnTo>
                <a:lnTo>
                  <a:pt x="41266" y="8260"/>
                </a:lnTo>
                <a:lnTo>
                  <a:pt x="31110" y="0"/>
                </a:lnTo>
                <a:close/>
              </a:path>
            </a:pathLst>
          </a:custGeom>
          <a:solidFill>
            <a:srgbClr val="D6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90219" y="603260"/>
            <a:ext cx="45720" cy="40640"/>
          </a:xfrm>
          <a:custGeom>
            <a:avLst/>
            <a:gdLst/>
            <a:ahLst/>
            <a:cxnLst/>
            <a:rect l="l" t="t" r="r" b="b"/>
            <a:pathLst>
              <a:path w="45719" h="40640">
                <a:moveTo>
                  <a:pt x="22859" y="0"/>
                </a:moveTo>
                <a:lnTo>
                  <a:pt x="13334" y="3169"/>
                </a:lnTo>
                <a:lnTo>
                  <a:pt x="5071" y="12039"/>
                </a:lnTo>
                <a:lnTo>
                  <a:pt x="0" y="26029"/>
                </a:lnTo>
                <a:lnTo>
                  <a:pt x="5071" y="33649"/>
                </a:lnTo>
                <a:lnTo>
                  <a:pt x="13965" y="38709"/>
                </a:lnTo>
                <a:lnTo>
                  <a:pt x="24764" y="40629"/>
                </a:lnTo>
                <a:lnTo>
                  <a:pt x="34920" y="38709"/>
                </a:lnTo>
                <a:lnTo>
                  <a:pt x="42540" y="33009"/>
                </a:lnTo>
                <a:lnTo>
                  <a:pt x="45719" y="21579"/>
                </a:lnTo>
                <a:lnTo>
                  <a:pt x="45076" y="16489"/>
                </a:lnTo>
                <a:lnTo>
                  <a:pt x="40635" y="6339"/>
                </a:lnTo>
                <a:lnTo>
                  <a:pt x="32384" y="609"/>
                </a:lnTo>
                <a:lnTo>
                  <a:pt x="22859" y="0"/>
                </a:lnTo>
                <a:close/>
              </a:path>
            </a:pathLst>
          </a:custGeom>
          <a:solidFill>
            <a:srgbClr val="F7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51250" y="9400544"/>
            <a:ext cx="1203960" cy="1289685"/>
          </a:xfrm>
          <a:custGeom>
            <a:avLst/>
            <a:gdLst/>
            <a:ahLst/>
            <a:cxnLst/>
            <a:rect l="l" t="t" r="r" b="b"/>
            <a:pathLst>
              <a:path w="1203960" h="1289684">
                <a:moveTo>
                  <a:pt x="723899" y="0"/>
                </a:moveTo>
                <a:lnTo>
                  <a:pt x="0" y="0"/>
                </a:lnTo>
                <a:lnTo>
                  <a:pt x="64139" y="1261"/>
                </a:lnTo>
                <a:lnTo>
                  <a:pt x="127634" y="4440"/>
                </a:lnTo>
                <a:lnTo>
                  <a:pt x="189869" y="9524"/>
                </a:lnTo>
                <a:lnTo>
                  <a:pt x="252103" y="17144"/>
                </a:lnTo>
                <a:lnTo>
                  <a:pt x="312419" y="26669"/>
                </a:lnTo>
                <a:lnTo>
                  <a:pt x="371474" y="38730"/>
                </a:lnTo>
                <a:lnTo>
                  <a:pt x="429268" y="53339"/>
                </a:lnTo>
                <a:lnTo>
                  <a:pt x="485144" y="70484"/>
                </a:lnTo>
                <a:lnTo>
                  <a:pt x="538484" y="90165"/>
                </a:lnTo>
                <a:lnTo>
                  <a:pt x="603254" y="118740"/>
                </a:lnTo>
                <a:lnTo>
                  <a:pt x="661678" y="150494"/>
                </a:lnTo>
                <a:lnTo>
                  <a:pt x="714374" y="185415"/>
                </a:lnTo>
                <a:lnTo>
                  <a:pt x="761999" y="223515"/>
                </a:lnTo>
                <a:lnTo>
                  <a:pt x="803909" y="264151"/>
                </a:lnTo>
                <a:lnTo>
                  <a:pt x="842009" y="308609"/>
                </a:lnTo>
                <a:lnTo>
                  <a:pt x="874394" y="356234"/>
                </a:lnTo>
                <a:lnTo>
                  <a:pt x="903613" y="407026"/>
                </a:lnTo>
                <a:lnTo>
                  <a:pt x="928378" y="461640"/>
                </a:lnTo>
                <a:lnTo>
                  <a:pt x="949333" y="518790"/>
                </a:lnTo>
                <a:lnTo>
                  <a:pt x="967109" y="579750"/>
                </a:lnTo>
                <a:lnTo>
                  <a:pt x="981718" y="644520"/>
                </a:lnTo>
                <a:lnTo>
                  <a:pt x="993148" y="712469"/>
                </a:lnTo>
                <a:lnTo>
                  <a:pt x="1002673" y="783585"/>
                </a:lnTo>
                <a:lnTo>
                  <a:pt x="1009649" y="858511"/>
                </a:lnTo>
                <a:lnTo>
                  <a:pt x="1014734" y="937259"/>
                </a:lnTo>
                <a:lnTo>
                  <a:pt x="1017913" y="1019174"/>
                </a:lnTo>
                <a:lnTo>
                  <a:pt x="1019818" y="1104899"/>
                </a:lnTo>
                <a:lnTo>
                  <a:pt x="1020449" y="1194434"/>
                </a:lnTo>
                <a:lnTo>
                  <a:pt x="1020449" y="1287779"/>
                </a:lnTo>
                <a:lnTo>
                  <a:pt x="1021079" y="1289684"/>
                </a:lnTo>
                <a:lnTo>
                  <a:pt x="1196339" y="1289684"/>
                </a:lnTo>
                <a:lnTo>
                  <a:pt x="1198244" y="1259835"/>
                </a:lnTo>
                <a:lnTo>
                  <a:pt x="1201424" y="1196970"/>
                </a:lnTo>
                <a:lnTo>
                  <a:pt x="1203329" y="1136010"/>
                </a:lnTo>
                <a:lnTo>
                  <a:pt x="1203959" y="1076324"/>
                </a:lnTo>
                <a:lnTo>
                  <a:pt x="1203959" y="1018531"/>
                </a:lnTo>
                <a:lnTo>
                  <a:pt x="1202054" y="962024"/>
                </a:lnTo>
                <a:lnTo>
                  <a:pt x="1199519" y="907410"/>
                </a:lnTo>
                <a:lnTo>
                  <a:pt x="1195078" y="853439"/>
                </a:lnTo>
                <a:lnTo>
                  <a:pt x="1189363" y="800099"/>
                </a:lnTo>
                <a:lnTo>
                  <a:pt x="1181743" y="748021"/>
                </a:lnTo>
                <a:lnTo>
                  <a:pt x="1172849" y="697229"/>
                </a:lnTo>
                <a:lnTo>
                  <a:pt x="1162049" y="646425"/>
                </a:lnTo>
                <a:lnTo>
                  <a:pt x="1148714" y="596264"/>
                </a:lnTo>
                <a:lnTo>
                  <a:pt x="1134118" y="546734"/>
                </a:lnTo>
                <a:lnTo>
                  <a:pt x="1116973" y="497835"/>
                </a:lnTo>
                <a:lnTo>
                  <a:pt x="1097923" y="448305"/>
                </a:lnTo>
                <a:lnTo>
                  <a:pt x="1076324" y="399406"/>
                </a:lnTo>
                <a:lnTo>
                  <a:pt x="1052203" y="350519"/>
                </a:lnTo>
                <a:lnTo>
                  <a:pt x="1025533" y="301620"/>
                </a:lnTo>
                <a:lnTo>
                  <a:pt x="972824" y="219705"/>
                </a:lnTo>
                <a:lnTo>
                  <a:pt x="913138" y="147315"/>
                </a:lnTo>
                <a:lnTo>
                  <a:pt x="845819" y="84450"/>
                </a:lnTo>
                <a:lnTo>
                  <a:pt x="772799" y="29205"/>
                </a:lnTo>
                <a:lnTo>
                  <a:pt x="723899" y="0"/>
                </a:lnTo>
                <a:close/>
              </a:path>
            </a:pathLst>
          </a:custGeom>
          <a:solidFill>
            <a:srgbClr val="F5D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1469" y="9235440"/>
            <a:ext cx="1543685" cy="243840"/>
          </a:xfrm>
          <a:custGeom>
            <a:avLst/>
            <a:gdLst/>
            <a:ahLst/>
            <a:cxnLst/>
            <a:rect l="l" t="t" r="r" b="b"/>
            <a:pathLst>
              <a:path w="1543685" h="243840">
                <a:moveTo>
                  <a:pt x="854714" y="0"/>
                </a:moveTo>
                <a:lnTo>
                  <a:pt x="753749" y="0"/>
                </a:lnTo>
                <a:lnTo>
                  <a:pt x="652140" y="3809"/>
                </a:lnTo>
                <a:lnTo>
                  <a:pt x="551175" y="11429"/>
                </a:lnTo>
                <a:lnTo>
                  <a:pt x="451484" y="21585"/>
                </a:lnTo>
                <a:lnTo>
                  <a:pt x="354329" y="34920"/>
                </a:lnTo>
                <a:lnTo>
                  <a:pt x="259079" y="50160"/>
                </a:lnTo>
                <a:lnTo>
                  <a:pt x="167009" y="66674"/>
                </a:lnTo>
                <a:lnTo>
                  <a:pt x="79379" y="84450"/>
                </a:lnTo>
                <a:lnTo>
                  <a:pt x="31754" y="104774"/>
                </a:lnTo>
                <a:lnTo>
                  <a:pt x="6345" y="135885"/>
                </a:lnTo>
                <a:lnTo>
                  <a:pt x="0" y="159389"/>
                </a:lnTo>
                <a:lnTo>
                  <a:pt x="0" y="171449"/>
                </a:lnTo>
                <a:lnTo>
                  <a:pt x="20954" y="215264"/>
                </a:lnTo>
                <a:lnTo>
                  <a:pt x="55244" y="237494"/>
                </a:lnTo>
                <a:lnTo>
                  <a:pt x="86355" y="243839"/>
                </a:lnTo>
                <a:lnTo>
                  <a:pt x="104144" y="243839"/>
                </a:lnTo>
                <a:lnTo>
                  <a:pt x="123824" y="240660"/>
                </a:lnTo>
                <a:lnTo>
                  <a:pt x="182879" y="229230"/>
                </a:lnTo>
                <a:lnTo>
                  <a:pt x="243209" y="218444"/>
                </a:lnTo>
                <a:lnTo>
                  <a:pt x="305430" y="208275"/>
                </a:lnTo>
                <a:lnTo>
                  <a:pt x="367664" y="198750"/>
                </a:lnTo>
                <a:lnTo>
                  <a:pt x="495930" y="182879"/>
                </a:lnTo>
                <a:lnTo>
                  <a:pt x="560069" y="176534"/>
                </a:lnTo>
                <a:lnTo>
                  <a:pt x="625470" y="171449"/>
                </a:lnTo>
                <a:lnTo>
                  <a:pt x="690240" y="167639"/>
                </a:lnTo>
                <a:lnTo>
                  <a:pt x="755010" y="165734"/>
                </a:lnTo>
                <a:lnTo>
                  <a:pt x="1543680" y="165104"/>
                </a:lnTo>
                <a:lnTo>
                  <a:pt x="1513200" y="146684"/>
                </a:lnTo>
                <a:lnTo>
                  <a:pt x="1429380" y="107310"/>
                </a:lnTo>
                <a:lnTo>
                  <a:pt x="1341119" y="74294"/>
                </a:lnTo>
                <a:lnTo>
                  <a:pt x="1248405" y="48255"/>
                </a:lnTo>
                <a:lnTo>
                  <a:pt x="1153155" y="27944"/>
                </a:lnTo>
                <a:lnTo>
                  <a:pt x="1055369" y="13965"/>
                </a:lnTo>
                <a:lnTo>
                  <a:pt x="955679" y="4440"/>
                </a:lnTo>
                <a:lnTo>
                  <a:pt x="854714" y="0"/>
                </a:lnTo>
                <a:close/>
              </a:path>
            </a:pathLst>
          </a:custGeom>
          <a:solidFill>
            <a:srgbClr val="F5D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4394" y="9775829"/>
            <a:ext cx="1200150" cy="914400"/>
          </a:xfrm>
          <a:custGeom>
            <a:avLst/>
            <a:gdLst/>
            <a:ahLst/>
            <a:cxnLst/>
            <a:rect l="l" t="t" r="r" b="b"/>
            <a:pathLst>
              <a:path w="1200150" h="914400">
                <a:moveTo>
                  <a:pt x="723899" y="0"/>
                </a:moveTo>
                <a:lnTo>
                  <a:pt x="0" y="0"/>
                </a:lnTo>
                <a:lnTo>
                  <a:pt x="64139" y="1261"/>
                </a:lnTo>
                <a:lnTo>
                  <a:pt x="127634" y="4440"/>
                </a:lnTo>
                <a:lnTo>
                  <a:pt x="190499" y="10155"/>
                </a:lnTo>
                <a:lnTo>
                  <a:pt x="252090" y="17144"/>
                </a:lnTo>
                <a:lnTo>
                  <a:pt x="312419" y="26669"/>
                </a:lnTo>
                <a:lnTo>
                  <a:pt x="371474" y="38730"/>
                </a:lnTo>
                <a:lnTo>
                  <a:pt x="429255" y="53339"/>
                </a:lnTo>
                <a:lnTo>
                  <a:pt x="485144" y="70484"/>
                </a:lnTo>
                <a:lnTo>
                  <a:pt x="539114" y="90165"/>
                </a:lnTo>
                <a:lnTo>
                  <a:pt x="603254" y="118740"/>
                </a:lnTo>
                <a:lnTo>
                  <a:pt x="661665" y="150494"/>
                </a:lnTo>
                <a:lnTo>
                  <a:pt x="714374" y="185415"/>
                </a:lnTo>
                <a:lnTo>
                  <a:pt x="761999" y="223515"/>
                </a:lnTo>
                <a:lnTo>
                  <a:pt x="804540" y="264794"/>
                </a:lnTo>
                <a:lnTo>
                  <a:pt x="842009" y="309240"/>
                </a:lnTo>
                <a:lnTo>
                  <a:pt x="875025" y="356865"/>
                </a:lnTo>
                <a:lnTo>
                  <a:pt x="903600" y="407669"/>
                </a:lnTo>
                <a:lnTo>
                  <a:pt x="928365" y="461640"/>
                </a:lnTo>
                <a:lnTo>
                  <a:pt x="949320" y="519421"/>
                </a:lnTo>
                <a:lnTo>
                  <a:pt x="967109" y="580381"/>
                </a:lnTo>
                <a:lnTo>
                  <a:pt x="981705" y="644520"/>
                </a:lnTo>
                <a:lnTo>
                  <a:pt x="993779" y="712469"/>
                </a:lnTo>
                <a:lnTo>
                  <a:pt x="1002660" y="784216"/>
                </a:lnTo>
                <a:lnTo>
                  <a:pt x="1009649" y="859154"/>
                </a:lnTo>
                <a:lnTo>
                  <a:pt x="1013459" y="914399"/>
                </a:lnTo>
                <a:lnTo>
                  <a:pt x="1200149" y="914399"/>
                </a:lnTo>
                <a:lnTo>
                  <a:pt x="1195065" y="853439"/>
                </a:lnTo>
                <a:lnTo>
                  <a:pt x="1189350" y="800099"/>
                </a:lnTo>
                <a:lnTo>
                  <a:pt x="1182374" y="748664"/>
                </a:lnTo>
                <a:lnTo>
                  <a:pt x="1172849" y="697229"/>
                </a:lnTo>
                <a:lnTo>
                  <a:pt x="1162049" y="646425"/>
                </a:lnTo>
                <a:lnTo>
                  <a:pt x="1149345" y="596895"/>
                </a:lnTo>
                <a:lnTo>
                  <a:pt x="1134105" y="546734"/>
                </a:lnTo>
                <a:lnTo>
                  <a:pt x="1116960" y="497835"/>
                </a:lnTo>
                <a:lnTo>
                  <a:pt x="1097910" y="448936"/>
                </a:lnTo>
                <a:lnTo>
                  <a:pt x="1076324" y="400049"/>
                </a:lnTo>
                <a:lnTo>
                  <a:pt x="1052190" y="350519"/>
                </a:lnTo>
                <a:lnTo>
                  <a:pt x="1026164" y="301620"/>
                </a:lnTo>
                <a:lnTo>
                  <a:pt x="973454" y="220336"/>
                </a:lnTo>
                <a:lnTo>
                  <a:pt x="913125" y="147946"/>
                </a:lnTo>
                <a:lnTo>
                  <a:pt x="845819" y="84450"/>
                </a:lnTo>
                <a:lnTo>
                  <a:pt x="772799" y="29205"/>
                </a:lnTo>
                <a:lnTo>
                  <a:pt x="72389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614" y="9611355"/>
            <a:ext cx="1543685" cy="243204"/>
          </a:xfrm>
          <a:custGeom>
            <a:avLst/>
            <a:gdLst/>
            <a:ahLst/>
            <a:cxnLst/>
            <a:rect l="l" t="t" r="r" b="b"/>
            <a:pathLst>
              <a:path w="1543685" h="243204">
                <a:moveTo>
                  <a:pt x="855344" y="0"/>
                </a:moveTo>
                <a:lnTo>
                  <a:pt x="753736" y="0"/>
                </a:lnTo>
                <a:lnTo>
                  <a:pt x="652140" y="3809"/>
                </a:lnTo>
                <a:lnTo>
                  <a:pt x="551175" y="10799"/>
                </a:lnTo>
                <a:lnTo>
                  <a:pt x="452115" y="21598"/>
                </a:lnTo>
                <a:lnTo>
                  <a:pt x="354329" y="34289"/>
                </a:lnTo>
                <a:lnTo>
                  <a:pt x="259079" y="49529"/>
                </a:lnTo>
                <a:lnTo>
                  <a:pt x="167639" y="66044"/>
                </a:lnTo>
                <a:lnTo>
                  <a:pt x="79366" y="84463"/>
                </a:lnTo>
                <a:lnTo>
                  <a:pt x="31741" y="104774"/>
                </a:lnTo>
                <a:lnTo>
                  <a:pt x="6345" y="135254"/>
                </a:lnTo>
                <a:lnTo>
                  <a:pt x="0" y="159389"/>
                </a:lnTo>
                <a:lnTo>
                  <a:pt x="630" y="171449"/>
                </a:lnTo>
                <a:lnTo>
                  <a:pt x="20954" y="215264"/>
                </a:lnTo>
                <a:lnTo>
                  <a:pt x="55244" y="237494"/>
                </a:lnTo>
                <a:lnTo>
                  <a:pt x="86355" y="243209"/>
                </a:lnTo>
                <a:lnTo>
                  <a:pt x="104774" y="243209"/>
                </a:lnTo>
                <a:lnTo>
                  <a:pt x="123824" y="240673"/>
                </a:lnTo>
                <a:lnTo>
                  <a:pt x="243839" y="217813"/>
                </a:lnTo>
                <a:lnTo>
                  <a:pt x="305430" y="207644"/>
                </a:lnTo>
                <a:lnTo>
                  <a:pt x="368295" y="198119"/>
                </a:lnTo>
                <a:lnTo>
                  <a:pt x="431791" y="189869"/>
                </a:lnTo>
                <a:lnTo>
                  <a:pt x="495930" y="182249"/>
                </a:lnTo>
                <a:lnTo>
                  <a:pt x="560700" y="175903"/>
                </a:lnTo>
                <a:lnTo>
                  <a:pt x="625470" y="170819"/>
                </a:lnTo>
                <a:lnTo>
                  <a:pt x="690240" y="167009"/>
                </a:lnTo>
                <a:lnTo>
                  <a:pt x="755010" y="165104"/>
                </a:lnTo>
                <a:lnTo>
                  <a:pt x="1543680" y="164473"/>
                </a:lnTo>
                <a:lnTo>
                  <a:pt x="1513831" y="146684"/>
                </a:lnTo>
                <a:lnTo>
                  <a:pt x="1429380" y="106679"/>
                </a:lnTo>
                <a:lnTo>
                  <a:pt x="1341119" y="73664"/>
                </a:lnTo>
                <a:lnTo>
                  <a:pt x="1249036" y="47624"/>
                </a:lnTo>
                <a:lnTo>
                  <a:pt x="1153786" y="27944"/>
                </a:lnTo>
                <a:lnTo>
                  <a:pt x="1056000" y="13334"/>
                </a:lnTo>
                <a:lnTo>
                  <a:pt x="956309" y="3809"/>
                </a:lnTo>
                <a:lnTo>
                  <a:pt x="855344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9444" y="10149209"/>
            <a:ext cx="1132205" cy="541020"/>
          </a:xfrm>
          <a:custGeom>
            <a:avLst/>
            <a:gdLst/>
            <a:ahLst/>
            <a:cxnLst/>
            <a:rect l="l" t="t" r="r" b="b"/>
            <a:pathLst>
              <a:path w="1132205" h="541020">
                <a:moveTo>
                  <a:pt x="723899" y="0"/>
                </a:moveTo>
                <a:lnTo>
                  <a:pt x="0" y="0"/>
                </a:lnTo>
                <a:lnTo>
                  <a:pt x="64126" y="1261"/>
                </a:lnTo>
                <a:lnTo>
                  <a:pt x="127634" y="4440"/>
                </a:lnTo>
                <a:lnTo>
                  <a:pt x="190499" y="9524"/>
                </a:lnTo>
                <a:lnTo>
                  <a:pt x="252090" y="17144"/>
                </a:lnTo>
                <a:lnTo>
                  <a:pt x="312419" y="26669"/>
                </a:lnTo>
                <a:lnTo>
                  <a:pt x="371474" y="38730"/>
                </a:lnTo>
                <a:lnTo>
                  <a:pt x="429255" y="53339"/>
                </a:lnTo>
                <a:lnTo>
                  <a:pt x="485131" y="70484"/>
                </a:lnTo>
                <a:lnTo>
                  <a:pt x="539114" y="90165"/>
                </a:lnTo>
                <a:lnTo>
                  <a:pt x="603241" y="118740"/>
                </a:lnTo>
                <a:lnTo>
                  <a:pt x="661665" y="150494"/>
                </a:lnTo>
                <a:lnTo>
                  <a:pt x="714374" y="185415"/>
                </a:lnTo>
                <a:lnTo>
                  <a:pt x="761999" y="223515"/>
                </a:lnTo>
                <a:lnTo>
                  <a:pt x="804540" y="264794"/>
                </a:lnTo>
                <a:lnTo>
                  <a:pt x="842009" y="308609"/>
                </a:lnTo>
                <a:lnTo>
                  <a:pt x="875025" y="356234"/>
                </a:lnTo>
                <a:lnTo>
                  <a:pt x="903600" y="407026"/>
                </a:lnTo>
                <a:lnTo>
                  <a:pt x="928365" y="461640"/>
                </a:lnTo>
                <a:lnTo>
                  <a:pt x="949320" y="519421"/>
                </a:lnTo>
                <a:lnTo>
                  <a:pt x="955666" y="541019"/>
                </a:lnTo>
                <a:lnTo>
                  <a:pt x="1132200" y="541019"/>
                </a:lnTo>
                <a:lnTo>
                  <a:pt x="1116960" y="497835"/>
                </a:lnTo>
                <a:lnTo>
                  <a:pt x="1097910" y="448305"/>
                </a:lnTo>
                <a:lnTo>
                  <a:pt x="1076324" y="399406"/>
                </a:lnTo>
                <a:lnTo>
                  <a:pt x="1052190" y="350519"/>
                </a:lnTo>
                <a:lnTo>
                  <a:pt x="1025520" y="301620"/>
                </a:lnTo>
                <a:lnTo>
                  <a:pt x="973454" y="219705"/>
                </a:lnTo>
                <a:lnTo>
                  <a:pt x="913125" y="147946"/>
                </a:lnTo>
                <a:lnTo>
                  <a:pt x="845819" y="84450"/>
                </a:lnTo>
                <a:lnTo>
                  <a:pt x="772786" y="29205"/>
                </a:lnTo>
                <a:lnTo>
                  <a:pt x="723899" y="0"/>
                </a:lnTo>
                <a:close/>
              </a:path>
            </a:pathLst>
          </a:custGeom>
          <a:solidFill>
            <a:srgbClr val="A252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9984105"/>
            <a:ext cx="1323340" cy="222885"/>
          </a:xfrm>
          <a:custGeom>
            <a:avLst/>
            <a:gdLst/>
            <a:ahLst/>
            <a:cxnLst/>
            <a:rect l="l" t="t" r="r" b="b"/>
            <a:pathLst>
              <a:path w="1323340" h="222884">
                <a:moveTo>
                  <a:pt x="634995" y="0"/>
                </a:moveTo>
                <a:lnTo>
                  <a:pt x="533399" y="0"/>
                </a:lnTo>
                <a:lnTo>
                  <a:pt x="431804" y="3809"/>
                </a:lnTo>
                <a:lnTo>
                  <a:pt x="330839" y="11429"/>
                </a:lnTo>
                <a:lnTo>
                  <a:pt x="231135" y="21585"/>
                </a:lnTo>
                <a:lnTo>
                  <a:pt x="133980" y="34920"/>
                </a:lnTo>
                <a:lnTo>
                  <a:pt x="38730" y="50160"/>
                </a:lnTo>
                <a:lnTo>
                  <a:pt x="0" y="57149"/>
                </a:lnTo>
                <a:lnTo>
                  <a:pt x="0" y="222884"/>
                </a:lnTo>
                <a:lnTo>
                  <a:pt x="23491" y="218444"/>
                </a:lnTo>
                <a:lnTo>
                  <a:pt x="85094" y="208275"/>
                </a:lnTo>
                <a:lnTo>
                  <a:pt x="147959" y="198750"/>
                </a:lnTo>
                <a:lnTo>
                  <a:pt x="211454" y="190499"/>
                </a:lnTo>
                <a:lnTo>
                  <a:pt x="275594" y="182879"/>
                </a:lnTo>
                <a:lnTo>
                  <a:pt x="340364" y="176534"/>
                </a:lnTo>
                <a:lnTo>
                  <a:pt x="405134" y="171449"/>
                </a:lnTo>
                <a:lnTo>
                  <a:pt x="469904" y="167639"/>
                </a:lnTo>
                <a:lnTo>
                  <a:pt x="534674" y="165734"/>
                </a:lnTo>
                <a:lnTo>
                  <a:pt x="1323344" y="165104"/>
                </a:lnTo>
                <a:lnTo>
                  <a:pt x="1292864" y="147315"/>
                </a:lnTo>
                <a:lnTo>
                  <a:pt x="1209044" y="107310"/>
                </a:lnTo>
                <a:lnTo>
                  <a:pt x="1120770" y="74294"/>
                </a:lnTo>
                <a:lnTo>
                  <a:pt x="1028699" y="48255"/>
                </a:lnTo>
                <a:lnTo>
                  <a:pt x="933449" y="27944"/>
                </a:lnTo>
                <a:lnTo>
                  <a:pt x="835664" y="13965"/>
                </a:lnTo>
                <a:lnTo>
                  <a:pt x="735960" y="4440"/>
                </a:lnTo>
                <a:lnTo>
                  <a:pt x="634995" y="0"/>
                </a:lnTo>
                <a:close/>
              </a:path>
            </a:pathLst>
          </a:custGeom>
          <a:solidFill>
            <a:srgbClr val="A252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87829" y="6909420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24749" y="0"/>
                </a:moveTo>
                <a:lnTo>
                  <a:pt x="0" y="35570"/>
                </a:lnTo>
                <a:lnTo>
                  <a:pt x="8869" y="48280"/>
                </a:lnTo>
                <a:lnTo>
                  <a:pt x="19049" y="55900"/>
                </a:lnTo>
                <a:lnTo>
                  <a:pt x="29199" y="59070"/>
                </a:lnTo>
                <a:lnTo>
                  <a:pt x="39349" y="57790"/>
                </a:lnTo>
                <a:lnTo>
                  <a:pt x="50170" y="48920"/>
                </a:lnTo>
                <a:lnTo>
                  <a:pt x="56509" y="38099"/>
                </a:lnTo>
                <a:lnTo>
                  <a:pt x="58399" y="27310"/>
                </a:lnTo>
                <a:lnTo>
                  <a:pt x="55869" y="17160"/>
                </a:lnTo>
                <a:lnTo>
                  <a:pt x="46360" y="7010"/>
                </a:lnTo>
                <a:lnTo>
                  <a:pt x="36179" y="1280"/>
                </a:lnTo>
                <a:lnTo>
                  <a:pt x="2474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28159" y="698056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25389" y="0"/>
                </a:moveTo>
                <a:lnTo>
                  <a:pt x="0" y="35539"/>
                </a:lnTo>
                <a:lnTo>
                  <a:pt x="9509" y="48249"/>
                </a:lnTo>
                <a:lnTo>
                  <a:pt x="19690" y="55869"/>
                </a:lnTo>
                <a:lnTo>
                  <a:pt x="29839" y="59039"/>
                </a:lnTo>
                <a:lnTo>
                  <a:pt x="39989" y="57790"/>
                </a:lnTo>
                <a:lnTo>
                  <a:pt x="50810" y="48889"/>
                </a:lnTo>
                <a:lnTo>
                  <a:pt x="57149" y="38740"/>
                </a:lnTo>
                <a:lnTo>
                  <a:pt x="59039" y="27310"/>
                </a:lnTo>
                <a:lnTo>
                  <a:pt x="55869" y="17129"/>
                </a:lnTo>
                <a:lnTo>
                  <a:pt x="47000" y="6979"/>
                </a:lnTo>
                <a:lnTo>
                  <a:pt x="36179" y="1249"/>
                </a:lnTo>
                <a:lnTo>
                  <a:pt x="2538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12919" y="7133600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4749" y="0"/>
                </a:moveTo>
                <a:lnTo>
                  <a:pt x="0" y="34899"/>
                </a:lnTo>
                <a:lnTo>
                  <a:pt x="8900" y="47609"/>
                </a:lnTo>
                <a:lnTo>
                  <a:pt x="19049" y="55869"/>
                </a:lnTo>
                <a:lnTo>
                  <a:pt x="29199" y="58399"/>
                </a:lnTo>
                <a:lnTo>
                  <a:pt x="39380" y="57759"/>
                </a:lnTo>
                <a:lnTo>
                  <a:pt x="50170" y="48889"/>
                </a:lnTo>
                <a:lnTo>
                  <a:pt x="56509" y="38099"/>
                </a:lnTo>
                <a:lnTo>
                  <a:pt x="58430" y="27279"/>
                </a:lnTo>
                <a:lnTo>
                  <a:pt x="55869" y="16489"/>
                </a:lnTo>
                <a:lnTo>
                  <a:pt x="46360" y="6979"/>
                </a:lnTo>
                <a:lnTo>
                  <a:pt x="36179" y="1249"/>
                </a:lnTo>
                <a:lnTo>
                  <a:pt x="2474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91640" y="705676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34930" y="0"/>
                </a:moveTo>
                <a:lnTo>
                  <a:pt x="22859" y="0"/>
                </a:lnTo>
                <a:lnTo>
                  <a:pt x="10789" y="8869"/>
                </a:lnTo>
                <a:lnTo>
                  <a:pt x="3169" y="19049"/>
                </a:lnTo>
                <a:lnTo>
                  <a:pt x="0" y="29199"/>
                </a:lnTo>
                <a:lnTo>
                  <a:pt x="1249" y="39349"/>
                </a:lnTo>
                <a:lnTo>
                  <a:pt x="10789" y="50170"/>
                </a:lnTo>
                <a:lnTo>
                  <a:pt x="20939" y="57149"/>
                </a:lnTo>
                <a:lnTo>
                  <a:pt x="31729" y="59039"/>
                </a:lnTo>
                <a:lnTo>
                  <a:pt x="42550" y="56509"/>
                </a:lnTo>
                <a:lnTo>
                  <a:pt x="52059" y="47609"/>
                </a:lnTo>
                <a:lnTo>
                  <a:pt x="57790" y="36819"/>
                </a:lnTo>
                <a:lnTo>
                  <a:pt x="59039" y="25389"/>
                </a:lnTo>
                <a:lnTo>
                  <a:pt x="55229" y="14599"/>
                </a:lnTo>
                <a:lnTo>
                  <a:pt x="53980" y="13319"/>
                </a:lnTo>
                <a:lnTo>
                  <a:pt x="45719" y="4450"/>
                </a:lnTo>
                <a:lnTo>
                  <a:pt x="3493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530979" y="6996440"/>
            <a:ext cx="58419" cy="59055"/>
          </a:xfrm>
          <a:custGeom>
            <a:avLst/>
            <a:gdLst/>
            <a:ahLst/>
            <a:cxnLst/>
            <a:rect l="l" t="t" r="r" b="b"/>
            <a:pathLst>
              <a:path w="58420" h="59054">
                <a:moveTo>
                  <a:pt x="25389" y="0"/>
                </a:moveTo>
                <a:lnTo>
                  <a:pt x="0" y="35539"/>
                </a:lnTo>
                <a:lnTo>
                  <a:pt x="9509" y="48249"/>
                </a:lnTo>
                <a:lnTo>
                  <a:pt x="19690" y="55869"/>
                </a:lnTo>
                <a:lnTo>
                  <a:pt x="29839" y="59039"/>
                </a:lnTo>
                <a:lnTo>
                  <a:pt x="39380" y="57759"/>
                </a:lnTo>
                <a:lnTo>
                  <a:pt x="50170" y="48889"/>
                </a:lnTo>
                <a:lnTo>
                  <a:pt x="56509" y="38099"/>
                </a:lnTo>
                <a:lnTo>
                  <a:pt x="58430" y="27279"/>
                </a:lnTo>
                <a:lnTo>
                  <a:pt x="55869" y="17129"/>
                </a:lnTo>
                <a:lnTo>
                  <a:pt x="47000" y="6979"/>
                </a:lnTo>
                <a:lnTo>
                  <a:pt x="36179" y="1249"/>
                </a:lnTo>
                <a:lnTo>
                  <a:pt x="2538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54479" y="713677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34930" y="0"/>
                </a:moveTo>
                <a:lnTo>
                  <a:pt x="23500" y="0"/>
                </a:lnTo>
                <a:lnTo>
                  <a:pt x="10789" y="8869"/>
                </a:lnTo>
                <a:lnTo>
                  <a:pt x="3169" y="19049"/>
                </a:lnTo>
                <a:lnTo>
                  <a:pt x="0" y="29199"/>
                </a:lnTo>
                <a:lnTo>
                  <a:pt x="1889" y="39349"/>
                </a:lnTo>
                <a:lnTo>
                  <a:pt x="10789" y="50170"/>
                </a:lnTo>
                <a:lnTo>
                  <a:pt x="21579" y="56509"/>
                </a:lnTo>
                <a:lnTo>
                  <a:pt x="32369" y="59039"/>
                </a:lnTo>
                <a:lnTo>
                  <a:pt x="42550" y="56509"/>
                </a:lnTo>
                <a:lnTo>
                  <a:pt x="52059" y="47609"/>
                </a:lnTo>
                <a:lnTo>
                  <a:pt x="57790" y="36819"/>
                </a:lnTo>
                <a:lnTo>
                  <a:pt x="59039" y="25389"/>
                </a:lnTo>
                <a:lnTo>
                  <a:pt x="55229" y="14599"/>
                </a:lnTo>
                <a:lnTo>
                  <a:pt x="54589" y="13319"/>
                </a:lnTo>
                <a:lnTo>
                  <a:pt x="45719" y="4450"/>
                </a:lnTo>
                <a:lnTo>
                  <a:pt x="3493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947550" y="703454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4">
                <a:moveTo>
                  <a:pt x="34899" y="0"/>
                </a:moveTo>
                <a:lnTo>
                  <a:pt x="23469" y="0"/>
                </a:lnTo>
                <a:lnTo>
                  <a:pt x="10789" y="8869"/>
                </a:lnTo>
                <a:lnTo>
                  <a:pt x="3169" y="19049"/>
                </a:lnTo>
                <a:lnTo>
                  <a:pt x="0" y="29199"/>
                </a:lnTo>
                <a:lnTo>
                  <a:pt x="1889" y="39349"/>
                </a:lnTo>
                <a:lnTo>
                  <a:pt x="10789" y="50139"/>
                </a:lnTo>
                <a:lnTo>
                  <a:pt x="21579" y="57149"/>
                </a:lnTo>
                <a:lnTo>
                  <a:pt x="31729" y="59039"/>
                </a:lnTo>
                <a:lnTo>
                  <a:pt x="42519" y="56509"/>
                </a:lnTo>
                <a:lnTo>
                  <a:pt x="52059" y="47609"/>
                </a:lnTo>
                <a:lnTo>
                  <a:pt x="57759" y="36819"/>
                </a:lnTo>
                <a:lnTo>
                  <a:pt x="59039" y="25389"/>
                </a:lnTo>
                <a:lnTo>
                  <a:pt x="55229" y="15239"/>
                </a:lnTo>
                <a:lnTo>
                  <a:pt x="54589" y="13319"/>
                </a:lnTo>
                <a:lnTo>
                  <a:pt x="45719" y="5059"/>
                </a:lnTo>
                <a:lnTo>
                  <a:pt x="3489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70719" y="3046729"/>
            <a:ext cx="1409066" cy="9766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241279" y="9511665"/>
            <a:ext cx="1862455" cy="1178560"/>
          </a:xfrm>
          <a:custGeom>
            <a:avLst/>
            <a:gdLst/>
            <a:ahLst/>
            <a:cxnLst/>
            <a:rect l="l" t="t" r="r" b="b"/>
            <a:pathLst>
              <a:path w="1862454" h="1178559">
                <a:moveTo>
                  <a:pt x="809640" y="0"/>
                </a:moveTo>
                <a:lnTo>
                  <a:pt x="765809" y="4440"/>
                </a:lnTo>
                <a:lnTo>
                  <a:pt x="723899" y="17144"/>
                </a:lnTo>
                <a:lnTo>
                  <a:pt x="686440" y="38099"/>
                </a:lnTo>
                <a:lnTo>
                  <a:pt x="653430" y="65400"/>
                </a:lnTo>
                <a:lnTo>
                  <a:pt x="627400" y="99059"/>
                </a:lnTo>
                <a:lnTo>
                  <a:pt x="608350" y="137159"/>
                </a:lnTo>
                <a:lnTo>
                  <a:pt x="598169" y="179700"/>
                </a:lnTo>
                <a:lnTo>
                  <a:pt x="596920" y="201929"/>
                </a:lnTo>
                <a:lnTo>
                  <a:pt x="598810" y="224789"/>
                </a:lnTo>
                <a:lnTo>
                  <a:pt x="602620" y="248280"/>
                </a:lnTo>
                <a:lnTo>
                  <a:pt x="608350" y="271140"/>
                </a:lnTo>
                <a:lnTo>
                  <a:pt x="612800" y="295274"/>
                </a:lnTo>
                <a:lnTo>
                  <a:pt x="621029" y="346709"/>
                </a:lnTo>
                <a:lnTo>
                  <a:pt x="625480" y="401324"/>
                </a:lnTo>
                <a:lnTo>
                  <a:pt x="626120" y="428624"/>
                </a:lnTo>
                <a:lnTo>
                  <a:pt x="625480" y="456569"/>
                </a:lnTo>
                <a:lnTo>
                  <a:pt x="619140" y="510539"/>
                </a:lnTo>
                <a:lnTo>
                  <a:pt x="605789" y="561344"/>
                </a:lnTo>
                <a:lnTo>
                  <a:pt x="584850" y="606420"/>
                </a:lnTo>
                <a:lnTo>
                  <a:pt x="553730" y="644520"/>
                </a:lnTo>
                <a:lnTo>
                  <a:pt x="511820" y="673095"/>
                </a:lnTo>
                <a:lnTo>
                  <a:pt x="457840" y="689609"/>
                </a:lnTo>
                <a:lnTo>
                  <a:pt x="429920" y="695324"/>
                </a:lnTo>
                <a:lnTo>
                  <a:pt x="401970" y="701670"/>
                </a:lnTo>
                <a:lnTo>
                  <a:pt x="346709" y="716910"/>
                </a:lnTo>
                <a:lnTo>
                  <a:pt x="291480" y="735329"/>
                </a:lnTo>
                <a:lnTo>
                  <a:pt x="238140" y="757559"/>
                </a:lnTo>
                <a:lnTo>
                  <a:pt x="187330" y="782954"/>
                </a:lnTo>
                <a:lnTo>
                  <a:pt x="140969" y="812804"/>
                </a:lnTo>
                <a:lnTo>
                  <a:pt x="99059" y="847724"/>
                </a:lnTo>
                <a:lnTo>
                  <a:pt x="62880" y="887099"/>
                </a:lnTo>
                <a:lnTo>
                  <a:pt x="33680" y="931544"/>
                </a:lnTo>
                <a:lnTo>
                  <a:pt x="12710" y="981705"/>
                </a:lnTo>
                <a:lnTo>
                  <a:pt x="1280" y="1040760"/>
                </a:lnTo>
                <a:lnTo>
                  <a:pt x="0" y="1097910"/>
                </a:lnTo>
                <a:lnTo>
                  <a:pt x="8900" y="1153155"/>
                </a:lnTo>
                <a:lnTo>
                  <a:pt x="17160" y="1178563"/>
                </a:lnTo>
                <a:lnTo>
                  <a:pt x="1629430" y="1178563"/>
                </a:lnTo>
                <a:lnTo>
                  <a:pt x="1641500" y="1139189"/>
                </a:lnTo>
                <a:lnTo>
                  <a:pt x="1667530" y="1046475"/>
                </a:lnTo>
                <a:lnTo>
                  <a:pt x="1692920" y="953774"/>
                </a:lnTo>
                <a:lnTo>
                  <a:pt x="1718309" y="862334"/>
                </a:lnTo>
                <a:lnTo>
                  <a:pt x="1744979" y="774060"/>
                </a:lnTo>
                <a:lnTo>
                  <a:pt x="1772930" y="688979"/>
                </a:lnTo>
                <a:lnTo>
                  <a:pt x="1804050" y="610230"/>
                </a:lnTo>
                <a:lnTo>
                  <a:pt x="1838340" y="537209"/>
                </a:lnTo>
                <a:lnTo>
                  <a:pt x="1848490" y="503550"/>
                </a:lnTo>
                <a:lnTo>
                  <a:pt x="1855469" y="468629"/>
                </a:lnTo>
                <a:lnTo>
                  <a:pt x="1859920" y="433709"/>
                </a:lnTo>
                <a:lnTo>
                  <a:pt x="1861840" y="398144"/>
                </a:lnTo>
                <a:lnTo>
                  <a:pt x="1861840" y="363224"/>
                </a:lnTo>
                <a:lnTo>
                  <a:pt x="1853580" y="292739"/>
                </a:lnTo>
                <a:lnTo>
                  <a:pt x="1837060" y="223515"/>
                </a:lnTo>
                <a:lnTo>
                  <a:pt x="1811030" y="157484"/>
                </a:lnTo>
                <a:lnTo>
                  <a:pt x="1777380" y="95249"/>
                </a:lnTo>
                <a:lnTo>
                  <a:pt x="1774850" y="90809"/>
                </a:lnTo>
                <a:lnTo>
                  <a:pt x="1185550" y="90809"/>
                </a:lnTo>
                <a:lnTo>
                  <a:pt x="1161440" y="89534"/>
                </a:lnTo>
                <a:lnTo>
                  <a:pt x="1110630" y="82545"/>
                </a:lnTo>
                <a:lnTo>
                  <a:pt x="1059820" y="71115"/>
                </a:lnTo>
                <a:lnTo>
                  <a:pt x="1009040" y="57149"/>
                </a:lnTo>
                <a:lnTo>
                  <a:pt x="960119" y="41279"/>
                </a:lnTo>
                <a:lnTo>
                  <a:pt x="876940" y="12060"/>
                </a:lnTo>
                <a:lnTo>
                  <a:pt x="854720" y="5084"/>
                </a:lnTo>
                <a:lnTo>
                  <a:pt x="831860" y="1274"/>
                </a:lnTo>
                <a:lnTo>
                  <a:pt x="809640" y="0"/>
                </a:lnTo>
                <a:close/>
              </a:path>
            </a:pathLst>
          </a:custGeom>
          <a:solidFill>
            <a:srgbClr val="F2D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26829" y="9398639"/>
            <a:ext cx="589915" cy="203835"/>
          </a:xfrm>
          <a:custGeom>
            <a:avLst/>
            <a:gdLst/>
            <a:ahLst/>
            <a:cxnLst/>
            <a:rect l="l" t="t" r="r" b="b"/>
            <a:pathLst>
              <a:path w="589915" h="203834">
                <a:moveTo>
                  <a:pt x="285749" y="0"/>
                </a:moveTo>
                <a:lnTo>
                  <a:pt x="240029" y="8250"/>
                </a:lnTo>
                <a:lnTo>
                  <a:pt x="200680" y="32384"/>
                </a:lnTo>
                <a:lnTo>
                  <a:pt x="177180" y="64126"/>
                </a:lnTo>
                <a:lnTo>
                  <a:pt x="155569" y="110489"/>
                </a:lnTo>
                <a:lnTo>
                  <a:pt x="150510" y="121919"/>
                </a:lnTo>
                <a:lnTo>
                  <a:pt x="119390" y="169544"/>
                </a:lnTo>
                <a:lnTo>
                  <a:pt x="85740" y="190499"/>
                </a:lnTo>
                <a:lnTo>
                  <a:pt x="45719" y="201286"/>
                </a:lnTo>
                <a:lnTo>
                  <a:pt x="0" y="203834"/>
                </a:lnTo>
                <a:lnTo>
                  <a:pt x="589300" y="203834"/>
                </a:lnTo>
                <a:lnTo>
                  <a:pt x="550560" y="151125"/>
                </a:lnTo>
                <a:lnTo>
                  <a:pt x="501670" y="99690"/>
                </a:lnTo>
                <a:lnTo>
                  <a:pt x="445769" y="55875"/>
                </a:lnTo>
                <a:lnTo>
                  <a:pt x="404500" y="31110"/>
                </a:lnTo>
                <a:lnTo>
                  <a:pt x="358780" y="12060"/>
                </a:lnTo>
                <a:lnTo>
                  <a:pt x="309890" y="1261"/>
                </a:lnTo>
                <a:lnTo>
                  <a:pt x="285749" y="0"/>
                </a:lnTo>
                <a:close/>
              </a:path>
            </a:pathLst>
          </a:custGeom>
          <a:solidFill>
            <a:srgbClr val="F2D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18849" y="9881235"/>
            <a:ext cx="1604645" cy="808990"/>
          </a:xfrm>
          <a:custGeom>
            <a:avLst/>
            <a:gdLst/>
            <a:ahLst/>
            <a:cxnLst/>
            <a:rect l="l" t="t" r="r" b="b"/>
            <a:pathLst>
              <a:path w="1604645" h="808990">
                <a:moveTo>
                  <a:pt x="1034399" y="0"/>
                </a:moveTo>
                <a:lnTo>
                  <a:pt x="972159" y="5714"/>
                </a:lnTo>
                <a:lnTo>
                  <a:pt x="903579" y="43814"/>
                </a:lnTo>
                <a:lnTo>
                  <a:pt x="870569" y="69854"/>
                </a:lnTo>
                <a:lnTo>
                  <a:pt x="819149" y="118109"/>
                </a:lnTo>
                <a:lnTo>
                  <a:pt x="782299" y="160650"/>
                </a:lnTo>
                <a:lnTo>
                  <a:pt x="751819" y="198750"/>
                </a:lnTo>
                <a:lnTo>
                  <a:pt x="737859" y="215895"/>
                </a:lnTo>
                <a:lnTo>
                  <a:pt x="707379" y="247019"/>
                </a:lnTo>
                <a:lnTo>
                  <a:pt x="668639" y="274950"/>
                </a:lnTo>
                <a:lnTo>
                  <a:pt x="615939" y="300359"/>
                </a:lnTo>
                <a:lnTo>
                  <a:pt x="541629" y="323219"/>
                </a:lnTo>
                <a:lnTo>
                  <a:pt x="494659" y="334005"/>
                </a:lnTo>
                <a:lnTo>
                  <a:pt x="440039" y="344804"/>
                </a:lnTo>
                <a:lnTo>
                  <a:pt x="377799" y="354960"/>
                </a:lnTo>
                <a:lnTo>
                  <a:pt x="330189" y="369569"/>
                </a:lnTo>
                <a:lnTo>
                  <a:pt x="284469" y="389250"/>
                </a:lnTo>
                <a:lnTo>
                  <a:pt x="240639" y="413384"/>
                </a:lnTo>
                <a:lnTo>
                  <a:pt x="198729" y="441959"/>
                </a:lnTo>
                <a:lnTo>
                  <a:pt x="160019" y="473714"/>
                </a:lnTo>
                <a:lnTo>
                  <a:pt x="125089" y="509265"/>
                </a:lnTo>
                <a:lnTo>
                  <a:pt x="93329" y="546734"/>
                </a:lnTo>
                <a:lnTo>
                  <a:pt x="65379" y="586739"/>
                </a:lnTo>
                <a:lnTo>
                  <a:pt x="41909" y="628649"/>
                </a:lnTo>
                <a:lnTo>
                  <a:pt x="23469" y="671834"/>
                </a:lnTo>
                <a:lnTo>
                  <a:pt x="10149" y="715649"/>
                </a:lnTo>
                <a:lnTo>
                  <a:pt x="1889" y="759464"/>
                </a:lnTo>
                <a:lnTo>
                  <a:pt x="0" y="803278"/>
                </a:lnTo>
                <a:lnTo>
                  <a:pt x="609" y="808993"/>
                </a:lnTo>
                <a:lnTo>
                  <a:pt x="1604619" y="808993"/>
                </a:lnTo>
                <a:lnTo>
                  <a:pt x="1598279" y="758820"/>
                </a:lnTo>
                <a:lnTo>
                  <a:pt x="1589379" y="715649"/>
                </a:lnTo>
                <a:lnTo>
                  <a:pt x="1579229" y="673095"/>
                </a:lnTo>
                <a:lnTo>
                  <a:pt x="1567159" y="631185"/>
                </a:lnTo>
                <a:lnTo>
                  <a:pt x="1553839" y="589275"/>
                </a:lnTo>
                <a:lnTo>
                  <a:pt x="1538599" y="548009"/>
                </a:lnTo>
                <a:lnTo>
                  <a:pt x="1522719" y="506729"/>
                </a:lnTo>
                <a:lnTo>
                  <a:pt x="1505559" y="466094"/>
                </a:lnTo>
                <a:lnTo>
                  <a:pt x="1487789" y="425445"/>
                </a:lnTo>
                <a:lnTo>
                  <a:pt x="1469379" y="385440"/>
                </a:lnTo>
                <a:lnTo>
                  <a:pt x="1450329" y="345435"/>
                </a:lnTo>
                <a:lnTo>
                  <a:pt x="1439539" y="320039"/>
                </a:lnTo>
                <a:lnTo>
                  <a:pt x="1410949" y="266699"/>
                </a:lnTo>
                <a:lnTo>
                  <a:pt x="1372849" y="212085"/>
                </a:lnTo>
                <a:lnTo>
                  <a:pt x="1327769" y="159389"/>
                </a:lnTo>
                <a:lnTo>
                  <a:pt x="1275709" y="109859"/>
                </a:lnTo>
                <a:lnTo>
                  <a:pt x="1219199" y="67305"/>
                </a:lnTo>
                <a:lnTo>
                  <a:pt x="1159489" y="33015"/>
                </a:lnTo>
                <a:lnTo>
                  <a:pt x="1097279" y="9524"/>
                </a:lnTo>
                <a:lnTo>
                  <a:pt x="1066159" y="2535"/>
                </a:lnTo>
                <a:lnTo>
                  <a:pt x="1034399" y="0"/>
                </a:lnTo>
                <a:close/>
              </a:path>
            </a:pathLst>
          </a:custGeom>
          <a:solidFill>
            <a:srgbClr val="FC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08659" y="262890"/>
            <a:ext cx="41910" cy="43180"/>
          </a:xfrm>
          <a:custGeom>
            <a:avLst/>
            <a:gdLst/>
            <a:ahLst/>
            <a:cxnLst/>
            <a:rect l="l" t="t" r="r" b="b"/>
            <a:pathLst>
              <a:path w="41910" h="43179">
                <a:moveTo>
                  <a:pt x="21579" y="0"/>
                </a:moveTo>
                <a:lnTo>
                  <a:pt x="19049" y="0"/>
                </a:lnTo>
                <a:lnTo>
                  <a:pt x="8900" y="3169"/>
                </a:lnTo>
                <a:lnTo>
                  <a:pt x="1889" y="12710"/>
                </a:lnTo>
                <a:lnTo>
                  <a:pt x="0" y="24749"/>
                </a:lnTo>
                <a:lnTo>
                  <a:pt x="3169" y="35570"/>
                </a:lnTo>
                <a:lnTo>
                  <a:pt x="10789" y="41269"/>
                </a:lnTo>
                <a:lnTo>
                  <a:pt x="18409" y="43190"/>
                </a:lnTo>
                <a:lnTo>
                  <a:pt x="25389" y="42550"/>
                </a:lnTo>
                <a:lnTo>
                  <a:pt x="31760" y="38740"/>
                </a:lnTo>
                <a:lnTo>
                  <a:pt x="36819" y="33649"/>
                </a:lnTo>
                <a:lnTo>
                  <a:pt x="39989" y="27310"/>
                </a:lnTo>
                <a:lnTo>
                  <a:pt x="41909" y="20330"/>
                </a:lnTo>
                <a:lnTo>
                  <a:pt x="41269" y="13319"/>
                </a:lnTo>
                <a:lnTo>
                  <a:pt x="37459" y="7619"/>
                </a:lnTo>
                <a:lnTo>
                  <a:pt x="31120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86749" y="532760"/>
            <a:ext cx="45720" cy="50165"/>
          </a:xfrm>
          <a:custGeom>
            <a:avLst/>
            <a:gdLst/>
            <a:ahLst/>
            <a:cxnLst/>
            <a:rect l="l" t="t" r="r" b="b"/>
            <a:pathLst>
              <a:path w="45720" h="50165">
                <a:moveTo>
                  <a:pt x="26669" y="0"/>
                </a:moveTo>
                <a:lnTo>
                  <a:pt x="0" y="35570"/>
                </a:lnTo>
                <a:lnTo>
                  <a:pt x="1280" y="40020"/>
                </a:lnTo>
                <a:lnTo>
                  <a:pt x="8260" y="47000"/>
                </a:lnTo>
                <a:lnTo>
                  <a:pt x="17800" y="50170"/>
                </a:lnTo>
                <a:lnTo>
                  <a:pt x="28590" y="49529"/>
                </a:lnTo>
                <a:lnTo>
                  <a:pt x="37490" y="44439"/>
                </a:lnTo>
                <a:lnTo>
                  <a:pt x="43830" y="34289"/>
                </a:lnTo>
                <a:lnTo>
                  <a:pt x="45110" y="19049"/>
                </a:lnTo>
                <a:lnTo>
                  <a:pt x="40660" y="8900"/>
                </a:lnTo>
                <a:lnTo>
                  <a:pt x="34289" y="2529"/>
                </a:lnTo>
                <a:lnTo>
                  <a:pt x="2666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90259" y="298460"/>
            <a:ext cx="46990" cy="47625"/>
          </a:xfrm>
          <a:custGeom>
            <a:avLst/>
            <a:gdLst/>
            <a:ahLst/>
            <a:cxnLst/>
            <a:rect l="l" t="t" r="r" b="b"/>
            <a:pathLst>
              <a:path w="46989" h="47625">
                <a:moveTo>
                  <a:pt x="27950" y="0"/>
                </a:moveTo>
                <a:lnTo>
                  <a:pt x="17800" y="1249"/>
                </a:lnTo>
                <a:lnTo>
                  <a:pt x="9540" y="6339"/>
                </a:lnTo>
                <a:lnTo>
                  <a:pt x="3169" y="14599"/>
                </a:lnTo>
                <a:lnTo>
                  <a:pt x="0" y="24109"/>
                </a:lnTo>
                <a:lnTo>
                  <a:pt x="0" y="33649"/>
                </a:lnTo>
                <a:lnTo>
                  <a:pt x="4450" y="41909"/>
                </a:lnTo>
                <a:lnTo>
                  <a:pt x="13990" y="47609"/>
                </a:lnTo>
                <a:lnTo>
                  <a:pt x="23500" y="47609"/>
                </a:lnTo>
                <a:lnTo>
                  <a:pt x="31760" y="44439"/>
                </a:lnTo>
                <a:lnTo>
                  <a:pt x="39380" y="38099"/>
                </a:lnTo>
                <a:lnTo>
                  <a:pt x="44470" y="30479"/>
                </a:lnTo>
                <a:lnTo>
                  <a:pt x="47000" y="22219"/>
                </a:lnTo>
                <a:lnTo>
                  <a:pt x="47000" y="13959"/>
                </a:lnTo>
                <a:lnTo>
                  <a:pt x="43190" y="6339"/>
                </a:lnTo>
                <a:lnTo>
                  <a:pt x="34930" y="1249"/>
                </a:lnTo>
                <a:lnTo>
                  <a:pt x="27950" y="0"/>
                </a:lnTo>
                <a:close/>
              </a:path>
            </a:pathLst>
          </a:custGeom>
          <a:solidFill>
            <a:srgbClr val="D6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48259" y="1271"/>
            <a:ext cx="2307732" cy="1416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27760" y="9046214"/>
            <a:ext cx="308610" cy="257175"/>
          </a:xfrm>
          <a:custGeom>
            <a:avLst/>
            <a:gdLst/>
            <a:ahLst/>
            <a:cxnLst/>
            <a:rect l="l" t="t" r="r" b="b"/>
            <a:pathLst>
              <a:path w="308610" h="257175">
                <a:moveTo>
                  <a:pt x="76199" y="0"/>
                </a:moveTo>
                <a:lnTo>
                  <a:pt x="37459" y="6345"/>
                </a:lnTo>
                <a:lnTo>
                  <a:pt x="2529" y="41266"/>
                </a:lnTo>
                <a:lnTo>
                  <a:pt x="0" y="53970"/>
                </a:lnTo>
                <a:lnTo>
                  <a:pt x="640" y="67936"/>
                </a:lnTo>
                <a:lnTo>
                  <a:pt x="20939" y="107310"/>
                </a:lnTo>
                <a:lnTo>
                  <a:pt x="69220" y="149851"/>
                </a:lnTo>
                <a:lnTo>
                  <a:pt x="102229" y="172080"/>
                </a:lnTo>
                <a:lnTo>
                  <a:pt x="113019" y="178426"/>
                </a:lnTo>
                <a:lnTo>
                  <a:pt x="123809" y="185415"/>
                </a:lnTo>
                <a:lnTo>
                  <a:pt x="165719" y="217800"/>
                </a:lnTo>
                <a:lnTo>
                  <a:pt x="183520" y="234314"/>
                </a:lnTo>
                <a:lnTo>
                  <a:pt x="184769" y="236219"/>
                </a:lnTo>
                <a:lnTo>
                  <a:pt x="184769" y="238124"/>
                </a:lnTo>
                <a:lnTo>
                  <a:pt x="186689" y="241934"/>
                </a:lnTo>
                <a:lnTo>
                  <a:pt x="186689" y="245101"/>
                </a:lnTo>
                <a:lnTo>
                  <a:pt x="190499" y="254626"/>
                </a:lnTo>
                <a:lnTo>
                  <a:pt x="201289" y="257174"/>
                </a:lnTo>
                <a:lnTo>
                  <a:pt x="203819" y="256531"/>
                </a:lnTo>
                <a:lnTo>
                  <a:pt x="204459" y="255900"/>
                </a:lnTo>
                <a:lnTo>
                  <a:pt x="206380" y="254626"/>
                </a:lnTo>
                <a:lnTo>
                  <a:pt x="208269" y="250816"/>
                </a:lnTo>
                <a:lnTo>
                  <a:pt x="222229" y="228599"/>
                </a:lnTo>
                <a:lnTo>
                  <a:pt x="228599" y="217800"/>
                </a:lnTo>
                <a:lnTo>
                  <a:pt x="234299" y="206370"/>
                </a:lnTo>
                <a:lnTo>
                  <a:pt x="240029" y="194940"/>
                </a:lnTo>
                <a:lnTo>
                  <a:pt x="245729" y="183510"/>
                </a:lnTo>
                <a:lnTo>
                  <a:pt x="256519" y="160650"/>
                </a:lnTo>
                <a:lnTo>
                  <a:pt x="262249" y="149220"/>
                </a:lnTo>
                <a:lnTo>
                  <a:pt x="267340" y="137790"/>
                </a:lnTo>
                <a:lnTo>
                  <a:pt x="272399" y="127634"/>
                </a:lnTo>
                <a:lnTo>
                  <a:pt x="278770" y="116835"/>
                </a:lnTo>
                <a:lnTo>
                  <a:pt x="285109" y="104131"/>
                </a:lnTo>
                <a:lnTo>
                  <a:pt x="304159" y="56506"/>
                </a:lnTo>
                <a:lnTo>
                  <a:pt x="308609" y="41266"/>
                </a:lnTo>
                <a:lnTo>
                  <a:pt x="156850" y="41266"/>
                </a:lnTo>
                <a:lnTo>
                  <a:pt x="154289" y="37456"/>
                </a:lnTo>
                <a:lnTo>
                  <a:pt x="124449" y="13334"/>
                </a:lnTo>
                <a:lnTo>
                  <a:pt x="88270" y="630"/>
                </a:lnTo>
                <a:lnTo>
                  <a:pt x="7619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284610" y="8936986"/>
            <a:ext cx="163195" cy="150495"/>
          </a:xfrm>
          <a:custGeom>
            <a:avLst/>
            <a:gdLst/>
            <a:ahLst/>
            <a:cxnLst/>
            <a:rect l="l" t="t" r="r" b="b"/>
            <a:pathLst>
              <a:path w="163195" h="150495">
                <a:moveTo>
                  <a:pt x="98419" y="0"/>
                </a:moveTo>
                <a:lnTo>
                  <a:pt x="55229" y="19049"/>
                </a:lnTo>
                <a:lnTo>
                  <a:pt x="28559" y="52078"/>
                </a:lnTo>
                <a:lnTo>
                  <a:pt x="15239" y="87629"/>
                </a:lnTo>
                <a:lnTo>
                  <a:pt x="11429" y="100334"/>
                </a:lnTo>
                <a:lnTo>
                  <a:pt x="9509" y="105418"/>
                </a:lnTo>
                <a:lnTo>
                  <a:pt x="0" y="143518"/>
                </a:lnTo>
                <a:lnTo>
                  <a:pt x="0" y="150494"/>
                </a:lnTo>
                <a:lnTo>
                  <a:pt x="151759" y="150494"/>
                </a:lnTo>
                <a:lnTo>
                  <a:pt x="162549" y="104774"/>
                </a:lnTo>
                <a:lnTo>
                  <a:pt x="163189" y="92714"/>
                </a:lnTo>
                <a:lnTo>
                  <a:pt x="162549" y="80653"/>
                </a:lnTo>
                <a:lnTo>
                  <a:pt x="151759" y="40648"/>
                </a:lnTo>
                <a:lnTo>
                  <a:pt x="122529" y="5714"/>
                </a:lnTo>
                <a:lnTo>
                  <a:pt x="111099" y="1274"/>
                </a:lnTo>
                <a:lnTo>
                  <a:pt x="9841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18519" y="9013829"/>
            <a:ext cx="7620" cy="1270"/>
          </a:xfrm>
          <a:custGeom>
            <a:avLst/>
            <a:gdLst/>
            <a:ahLst/>
            <a:cxnLst/>
            <a:rect l="l" t="t" r="r" b="b"/>
            <a:pathLst>
              <a:path w="7620" h="1270">
                <a:moveTo>
                  <a:pt x="7619" y="0"/>
                </a:moveTo>
                <a:lnTo>
                  <a:pt x="0" y="0"/>
                </a:lnTo>
                <a:lnTo>
                  <a:pt x="0" y="630"/>
                </a:lnTo>
                <a:lnTo>
                  <a:pt x="1280" y="630"/>
                </a:lnTo>
                <a:lnTo>
                  <a:pt x="1280" y="1261"/>
                </a:lnTo>
                <a:lnTo>
                  <a:pt x="761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991240" y="8998589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40">
                <a:moveTo>
                  <a:pt x="44439" y="0"/>
                </a:moveTo>
                <a:lnTo>
                  <a:pt x="0" y="0"/>
                </a:lnTo>
                <a:lnTo>
                  <a:pt x="8869" y="4440"/>
                </a:lnTo>
                <a:lnTo>
                  <a:pt x="10149" y="5714"/>
                </a:lnTo>
                <a:lnTo>
                  <a:pt x="13319" y="7619"/>
                </a:lnTo>
                <a:lnTo>
                  <a:pt x="14599" y="8881"/>
                </a:lnTo>
                <a:lnTo>
                  <a:pt x="15849" y="9524"/>
                </a:lnTo>
                <a:lnTo>
                  <a:pt x="16489" y="10155"/>
                </a:lnTo>
                <a:lnTo>
                  <a:pt x="19659" y="12060"/>
                </a:lnTo>
                <a:lnTo>
                  <a:pt x="25389" y="14596"/>
                </a:lnTo>
                <a:lnTo>
                  <a:pt x="26029" y="15239"/>
                </a:lnTo>
                <a:lnTo>
                  <a:pt x="36179" y="15239"/>
                </a:lnTo>
                <a:lnTo>
                  <a:pt x="38709" y="14596"/>
                </a:lnTo>
                <a:lnTo>
                  <a:pt x="41269" y="5071"/>
                </a:lnTo>
                <a:lnTo>
                  <a:pt x="41909" y="5071"/>
                </a:lnTo>
                <a:lnTo>
                  <a:pt x="4443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10290" y="901065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609" y="0"/>
                </a:moveTo>
                <a:lnTo>
                  <a:pt x="0" y="0"/>
                </a:lnTo>
                <a:lnTo>
                  <a:pt x="2529" y="1274"/>
                </a:lnTo>
                <a:lnTo>
                  <a:pt x="60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55969" y="8863334"/>
            <a:ext cx="180340" cy="135890"/>
          </a:xfrm>
          <a:custGeom>
            <a:avLst/>
            <a:gdLst/>
            <a:ahLst/>
            <a:cxnLst/>
            <a:rect l="l" t="t" r="r" b="b"/>
            <a:pathLst>
              <a:path w="180339" h="135890">
                <a:moveTo>
                  <a:pt x="57149" y="0"/>
                </a:moveTo>
                <a:lnTo>
                  <a:pt x="12710" y="22216"/>
                </a:lnTo>
                <a:lnTo>
                  <a:pt x="0" y="55244"/>
                </a:lnTo>
                <a:lnTo>
                  <a:pt x="640" y="67305"/>
                </a:lnTo>
                <a:lnTo>
                  <a:pt x="34930" y="102869"/>
                </a:lnTo>
                <a:lnTo>
                  <a:pt x="64129" y="114299"/>
                </a:lnTo>
                <a:lnTo>
                  <a:pt x="69220" y="116835"/>
                </a:lnTo>
                <a:lnTo>
                  <a:pt x="80009" y="120645"/>
                </a:lnTo>
                <a:lnTo>
                  <a:pt x="86989" y="122550"/>
                </a:lnTo>
                <a:lnTo>
                  <a:pt x="94609" y="122550"/>
                </a:lnTo>
                <a:lnTo>
                  <a:pt x="101589" y="125086"/>
                </a:lnTo>
                <a:lnTo>
                  <a:pt x="111130" y="127634"/>
                </a:lnTo>
                <a:lnTo>
                  <a:pt x="111770" y="128896"/>
                </a:lnTo>
                <a:lnTo>
                  <a:pt x="123840" y="132706"/>
                </a:lnTo>
                <a:lnTo>
                  <a:pt x="135270" y="135885"/>
                </a:lnTo>
                <a:lnTo>
                  <a:pt x="135270" y="135254"/>
                </a:lnTo>
                <a:lnTo>
                  <a:pt x="179710" y="135254"/>
                </a:lnTo>
                <a:lnTo>
                  <a:pt x="180350" y="133980"/>
                </a:lnTo>
                <a:lnTo>
                  <a:pt x="180350" y="130801"/>
                </a:lnTo>
                <a:lnTo>
                  <a:pt x="162549" y="130801"/>
                </a:lnTo>
                <a:lnTo>
                  <a:pt x="162549" y="130170"/>
                </a:lnTo>
                <a:lnTo>
                  <a:pt x="161940" y="130170"/>
                </a:lnTo>
                <a:lnTo>
                  <a:pt x="160660" y="129539"/>
                </a:lnTo>
                <a:lnTo>
                  <a:pt x="160660" y="128896"/>
                </a:lnTo>
                <a:lnTo>
                  <a:pt x="154320" y="124455"/>
                </a:lnTo>
                <a:lnTo>
                  <a:pt x="148589" y="121276"/>
                </a:lnTo>
                <a:lnTo>
                  <a:pt x="137159" y="116835"/>
                </a:lnTo>
                <a:lnTo>
                  <a:pt x="132069" y="116204"/>
                </a:lnTo>
                <a:lnTo>
                  <a:pt x="130820" y="115561"/>
                </a:lnTo>
                <a:lnTo>
                  <a:pt x="130180" y="115561"/>
                </a:lnTo>
                <a:lnTo>
                  <a:pt x="126370" y="114299"/>
                </a:lnTo>
                <a:lnTo>
                  <a:pt x="121279" y="111751"/>
                </a:lnTo>
                <a:lnTo>
                  <a:pt x="47640" y="86986"/>
                </a:lnTo>
                <a:lnTo>
                  <a:pt x="19690" y="62221"/>
                </a:lnTo>
                <a:lnTo>
                  <a:pt x="20330" y="50160"/>
                </a:lnTo>
                <a:lnTo>
                  <a:pt x="26029" y="35551"/>
                </a:lnTo>
                <a:lnTo>
                  <a:pt x="34930" y="27300"/>
                </a:lnTo>
                <a:lnTo>
                  <a:pt x="47640" y="20954"/>
                </a:lnTo>
                <a:lnTo>
                  <a:pt x="53339" y="18406"/>
                </a:lnTo>
                <a:lnTo>
                  <a:pt x="103510" y="18406"/>
                </a:lnTo>
                <a:lnTo>
                  <a:pt x="94609" y="10155"/>
                </a:lnTo>
                <a:lnTo>
                  <a:pt x="83819" y="4440"/>
                </a:lnTo>
                <a:lnTo>
                  <a:pt x="69860" y="630"/>
                </a:lnTo>
                <a:lnTo>
                  <a:pt x="5714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004559" y="8816340"/>
            <a:ext cx="45720" cy="177800"/>
          </a:xfrm>
          <a:custGeom>
            <a:avLst/>
            <a:gdLst/>
            <a:ahLst/>
            <a:cxnLst/>
            <a:rect l="l" t="t" r="r" b="b"/>
            <a:pathLst>
              <a:path w="45720" h="177800">
                <a:moveTo>
                  <a:pt x="26029" y="0"/>
                </a:moveTo>
                <a:lnTo>
                  <a:pt x="0" y="0"/>
                </a:lnTo>
                <a:lnTo>
                  <a:pt x="9540" y="6345"/>
                </a:lnTo>
                <a:lnTo>
                  <a:pt x="15880" y="15870"/>
                </a:lnTo>
                <a:lnTo>
                  <a:pt x="27950" y="58424"/>
                </a:lnTo>
                <a:lnTo>
                  <a:pt x="28590" y="71115"/>
                </a:lnTo>
                <a:lnTo>
                  <a:pt x="27950" y="81284"/>
                </a:lnTo>
                <a:lnTo>
                  <a:pt x="27950" y="82545"/>
                </a:lnTo>
                <a:lnTo>
                  <a:pt x="27310" y="95249"/>
                </a:lnTo>
                <a:lnTo>
                  <a:pt x="26669" y="108584"/>
                </a:lnTo>
                <a:lnTo>
                  <a:pt x="26029" y="122550"/>
                </a:lnTo>
                <a:lnTo>
                  <a:pt x="23500" y="133980"/>
                </a:lnTo>
                <a:lnTo>
                  <a:pt x="19049" y="152399"/>
                </a:lnTo>
                <a:lnTo>
                  <a:pt x="16520" y="165104"/>
                </a:lnTo>
                <a:lnTo>
                  <a:pt x="13959" y="177795"/>
                </a:lnTo>
                <a:lnTo>
                  <a:pt x="31760" y="177795"/>
                </a:lnTo>
                <a:lnTo>
                  <a:pt x="31760" y="172724"/>
                </a:lnTo>
                <a:lnTo>
                  <a:pt x="34289" y="163829"/>
                </a:lnTo>
                <a:lnTo>
                  <a:pt x="36819" y="153030"/>
                </a:lnTo>
                <a:lnTo>
                  <a:pt x="39380" y="140969"/>
                </a:lnTo>
                <a:lnTo>
                  <a:pt x="42550" y="126360"/>
                </a:lnTo>
                <a:lnTo>
                  <a:pt x="43830" y="114299"/>
                </a:lnTo>
                <a:lnTo>
                  <a:pt x="45079" y="88260"/>
                </a:lnTo>
                <a:lnTo>
                  <a:pt x="45719" y="76199"/>
                </a:lnTo>
                <a:lnTo>
                  <a:pt x="39380" y="27300"/>
                </a:lnTo>
                <a:lnTo>
                  <a:pt x="27310" y="1904"/>
                </a:lnTo>
                <a:lnTo>
                  <a:pt x="2602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83620" y="8978265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4">
                <a:moveTo>
                  <a:pt x="0" y="0"/>
                </a:moveTo>
                <a:lnTo>
                  <a:pt x="2529" y="630"/>
                </a:lnTo>
                <a:lnTo>
                  <a:pt x="3169" y="630"/>
                </a:lnTo>
                <a:lnTo>
                  <a:pt x="0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09309" y="8881741"/>
            <a:ext cx="69850" cy="40005"/>
          </a:xfrm>
          <a:custGeom>
            <a:avLst/>
            <a:gdLst/>
            <a:ahLst/>
            <a:cxnLst/>
            <a:rect l="l" t="t" r="r" b="b"/>
            <a:pathLst>
              <a:path w="69850" h="40004">
                <a:moveTo>
                  <a:pt x="50170" y="0"/>
                </a:moveTo>
                <a:lnTo>
                  <a:pt x="0" y="0"/>
                </a:lnTo>
                <a:lnTo>
                  <a:pt x="11429" y="643"/>
                </a:lnTo>
                <a:lnTo>
                  <a:pt x="17160" y="1274"/>
                </a:lnTo>
                <a:lnTo>
                  <a:pt x="29199" y="6358"/>
                </a:lnTo>
                <a:lnTo>
                  <a:pt x="38099" y="15883"/>
                </a:lnTo>
                <a:lnTo>
                  <a:pt x="45079" y="26669"/>
                </a:lnTo>
                <a:lnTo>
                  <a:pt x="53980" y="35564"/>
                </a:lnTo>
                <a:lnTo>
                  <a:pt x="61600" y="40004"/>
                </a:lnTo>
                <a:lnTo>
                  <a:pt x="69220" y="33028"/>
                </a:lnTo>
                <a:lnTo>
                  <a:pt x="69220" y="24764"/>
                </a:lnTo>
                <a:lnTo>
                  <a:pt x="69860" y="19693"/>
                </a:lnTo>
                <a:lnTo>
                  <a:pt x="68579" y="9524"/>
                </a:lnTo>
                <a:lnTo>
                  <a:pt x="68579" y="8894"/>
                </a:lnTo>
                <a:lnTo>
                  <a:pt x="67939" y="8263"/>
                </a:lnTo>
                <a:lnTo>
                  <a:pt x="67939" y="5714"/>
                </a:lnTo>
                <a:lnTo>
                  <a:pt x="67299" y="2548"/>
                </a:lnTo>
                <a:lnTo>
                  <a:pt x="67299" y="643"/>
                </a:lnTo>
                <a:lnTo>
                  <a:pt x="50810" y="643"/>
                </a:lnTo>
                <a:lnTo>
                  <a:pt x="50170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59480" y="8799826"/>
            <a:ext cx="71120" cy="82550"/>
          </a:xfrm>
          <a:custGeom>
            <a:avLst/>
            <a:gdLst/>
            <a:ahLst/>
            <a:cxnLst/>
            <a:rect l="l" t="t" r="r" b="b"/>
            <a:pathLst>
              <a:path w="71120" h="82550">
                <a:moveTo>
                  <a:pt x="43799" y="0"/>
                </a:moveTo>
                <a:lnTo>
                  <a:pt x="32369" y="2548"/>
                </a:lnTo>
                <a:lnTo>
                  <a:pt x="26669" y="4453"/>
                </a:lnTo>
                <a:lnTo>
                  <a:pt x="22219" y="7619"/>
                </a:lnTo>
                <a:lnTo>
                  <a:pt x="18409" y="11429"/>
                </a:lnTo>
                <a:lnTo>
                  <a:pt x="13959" y="14609"/>
                </a:lnTo>
                <a:lnTo>
                  <a:pt x="640" y="56519"/>
                </a:lnTo>
                <a:lnTo>
                  <a:pt x="0" y="69223"/>
                </a:lnTo>
                <a:lnTo>
                  <a:pt x="640" y="82558"/>
                </a:lnTo>
                <a:lnTo>
                  <a:pt x="17129" y="82558"/>
                </a:lnTo>
                <a:lnTo>
                  <a:pt x="16520" y="80009"/>
                </a:lnTo>
                <a:lnTo>
                  <a:pt x="16520" y="77474"/>
                </a:lnTo>
                <a:lnTo>
                  <a:pt x="15880" y="76843"/>
                </a:lnTo>
                <a:lnTo>
                  <a:pt x="16520" y="76843"/>
                </a:lnTo>
                <a:lnTo>
                  <a:pt x="15880" y="62234"/>
                </a:lnTo>
                <a:lnTo>
                  <a:pt x="15880" y="49529"/>
                </a:lnTo>
                <a:lnTo>
                  <a:pt x="18409" y="38099"/>
                </a:lnTo>
                <a:lnTo>
                  <a:pt x="22859" y="27313"/>
                </a:lnTo>
                <a:lnTo>
                  <a:pt x="26029" y="23503"/>
                </a:lnTo>
                <a:lnTo>
                  <a:pt x="27310" y="23503"/>
                </a:lnTo>
                <a:lnTo>
                  <a:pt x="32369" y="19693"/>
                </a:lnTo>
                <a:lnTo>
                  <a:pt x="34930" y="18419"/>
                </a:lnTo>
                <a:lnTo>
                  <a:pt x="34289" y="18419"/>
                </a:lnTo>
                <a:lnTo>
                  <a:pt x="40629" y="16514"/>
                </a:lnTo>
                <a:lnTo>
                  <a:pt x="71109" y="16514"/>
                </a:lnTo>
                <a:lnTo>
                  <a:pt x="64769" y="9524"/>
                </a:lnTo>
                <a:lnTo>
                  <a:pt x="54620" y="3179"/>
                </a:lnTo>
                <a:lnTo>
                  <a:pt x="43799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975360" y="887666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40" y="0"/>
                </a:moveTo>
                <a:lnTo>
                  <a:pt x="0" y="0"/>
                </a:lnTo>
                <a:lnTo>
                  <a:pt x="640" y="630"/>
                </a:lnTo>
                <a:lnTo>
                  <a:pt x="640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85509" y="882332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4">
                <a:moveTo>
                  <a:pt x="1280" y="0"/>
                </a:moveTo>
                <a:lnTo>
                  <a:pt x="0" y="0"/>
                </a:lnTo>
                <a:lnTo>
                  <a:pt x="0" y="630"/>
                </a:lnTo>
                <a:lnTo>
                  <a:pt x="1280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03279" y="881634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4">
                <a:moveTo>
                  <a:pt x="1280" y="0"/>
                </a:moveTo>
                <a:lnTo>
                  <a:pt x="0" y="0"/>
                </a:lnTo>
                <a:lnTo>
                  <a:pt x="1280" y="630"/>
                </a:lnTo>
                <a:lnTo>
                  <a:pt x="1280" y="0"/>
                </a:lnTo>
                <a:close/>
              </a:path>
            </a:pathLst>
          </a:custGeom>
          <a:solidFill>
            <a:srgbClr val="CF7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77889" y="88931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CF7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79570" y="9022711"/>
            <a:ext cx="62230" cy="97790"/>
          </a:xfrm>
          <a:custGeom>
            <a:avLst/>
            <a:gdLst/>
            <a:ahLst/>
            <a:cxnLst/>
            <a:rect l="l" t="t" r="r" b="b"/>
            <a:pathLst>
              <a:path w="62229" h="97790">
                <a:moveTo>
                  <a:pt x="47640" y="0"/>
                </a:moveTo>
                <a:lnTo>
                  <a:pt x="40629" y="643"/>
                </a:lnTo>
                <a:lnTo>
                  <a:pt x="32400" y="8894"/>
                </a:lnTo>
                <a:lnTo>
                  <a:pt x="30479" y="12704"/>
                </a:lnTo>
                <a:lnTo>
                  <a:pt x="28590" y="17788"/>
                </a:lnTo>
                <a:lnTo>
                  <a:pt x="28590" y="19049"/>
                </a:lnTo>
                <a:lnTo>
                  <a:pt x="27950" y="20324"/>
                </a:lnTo>
                <a:lnTo>
                  <a:pt x="27950" y="21598"/>
                </a:lnTo>
                <a:lnTo>
                  <a:pt x="27310" y="22229"/>
                </a:lnTo>
                <a:lnTo>
                  <a:pt x="27310" y="22859"/>
                </a:lnTo>
                <a:lnTo>
                  <a:pt x="20970" y="34289"/>
                </a:lnTo>
                <a:lnTo>
                  <a:pt x="17769" y="40004"/>
                </a:lnTo>
                <a:lnTo>
                  <a:pt x="12070" y="51434"/>
                </a:lnTo>
                <a:lnTo>
                  <a:pt x="6339" y="62864"/>
                </a:lnTo>
                <a:lnTo>
                  <a:pt x="1280" y="74294"/>
                </a:lnTo>
                <a:lnTo>
                  <a:pt x="0" y="88273"/>
                </a:lnTo>
                <a:lnTo>
                  <a:pt x="6339" y="97154"/>
                </a:lnTo>
                <a:lnTo>
                  <a:pt x="20970" y="97798"/>
                </a:lnTo>
                <a:lnTo>
                  <a:pt x="29199" y="90809"/>
                </a:lnTo>
                <a:lnTo>
                  <a:pt x="31120" y="86368"/>
                </a:lnTo>
                <a:lnTo>
                  <a:pt x="31760" y="86368"/>
                </a:lnTo>
                <a:lnTo>
                  <a:pt x="31760" y="85094"/>
                </a:lnTo>
                <a:lnTo>
                  <a:pt x="32400" y="85094"/>
                </a:lnTo>
                <a:lnTo>
                  <a:pt x="33009" y="83189"/>
                </a:lnTo>
                <a:lnTo>
                  <a:pt x="33649" y="81914"/>
                </a:lnTo>
                <a:lnTo>
                  <a:pt x="34289" y="80009"/>
                </a:lnTo>
                <a:lnTo>
                  <a:pt x="35570" y="77474"/>
                </a:lnTo>
                <a:lnTo>
                  <a:pt x="36819" y="74938"/>
                </a:lnTo>
                <a:lnTo>
                  <a:pt x="38099" y="72389"/>
                </a:lnTo>
                <a:lnTo>
                  <a:pt x="44439" y="60959"/>
                </a:lnTo>
                <a:lnTo>
                  <a:pt x="47640" y="55244"/>
                </a:lnTo>
                <a:lnTo>
                  <a:pt x="53339" y="44458"/>
                </a:lnTo>
                <a:lnTo>
                  <a:pt x="56509" y="38743"/>
                </a:lnTo>
                <a:lnTo>
                  <a:pt x="57790" y="34933"/>
                </a:lnTo>
                <a:lnTo>
                  <a:pt x="59070" y="31754"/>
                </a:lnTo>
                <a:lnTo>
                  <a:pt x="59679" y="27944"/>
                </a:lnTo>
                <a:lnTo>
                  <a:pt x="59679" y="26669"/>
                </a:lnTo>
                <a:lnTo>
                  <a:pt x="60319" y="24134"/>
                </a:lnTo>
                <a:lnTo>
                  <a:pt x="60319" y="22229"/>
                </a:lnTo>
                <a:lnTo>
                  <a:pt x="60959" y="20954"/>
                </a:lnTo>
                <a:lnTo>
                  <a:pt x="60959" y="19049"/>
                </a:lnTo>
                <a:lnTo>
                  <a:pt x="62240" y="13334"/>
                </a:lnTo>
                <a:lnTo>
                  <a:pt x="59679" y="5714"/>
                </a:lnTo>
                <a:lnTo>
                  <a:pt x="4764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00500" y="8996041"/>
            <a:ext cx="63500" cy="101600"/>
          </a:xfrm>
          <a:custGeom>
            <a:avLst/>
            <a:gdLst/>
            <a:ahLst/>
            <a:cxnLst/>
            <a:rect l="l" t="t" r="r" b="b"/>
            <a:pathLst>
              <a:path w="63500" h="101600">
                <a:moveTo>
                  <a:pt x="45719" y="0"/>
                </a:moveTo>
                <a:lnTo>
                  <a:pt x="37459" y="6358"/>
                </a:lnTo>
                <a:lnTo>
                  <a:pt x="30479" y="17144"/>
                </a:lnTo>
                <a:lnTo>
                  <a:pt x="24780" y="28574"/>
                </a:lnTo>
                <a:lnTo>
                  <a:pt x="19690" y="40004"/>
                </a:lnTo>
                <a:lnTo>
                  <a:pt x="13959" y="52078"/>
                </a:lnTo>
                <a:lnTo>
                  <a:pt x="8260" y="63508"/>
                </a:lnTo>
                <a:lnTo>
                  <a:pt x="2529" y="74294"/>
                </a:lnTo>
                <a:lnTo>
                  <a:pt x="1920" y="76199"/>
                </a:lnTo>
                <a:lnTo>
                  <a:pt x="0" y="88273"/>
                </a:lnTo>
                <a:lnTo>
                  <a:pt x="6339" y="98429"/>
                </a:lnTo>
                <a:lnTo>
                  <a:pt x="19049" y="101608"/>
                </a:lnTo>
                <a:lnTo>
                  <a:pt x="29199" y="97154"/>
                </a:lnTo>
                <a:lnTo>
                  <a:pt x="47000" y="62234"/>
                </a:lnTo>
                <a:lnTo>
                  <a:pt x="62240" y="26669"/>
                </a:lnTo>
                <a:lnTo>
                  <a:pt x="63489" y="10168"/>
                </a:lnTo>
                <a:lnTo>
                  <a:pt x="58430" y="1904"/>
                </a:lnTo>
                <a:lnTo>
                  <a:pt x="4571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119250" y="8819519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40">
                <a:moveTo>
                  <a:pt x="47609" y="0"/>
                </a:moveTo>
                <a:lnTo>
                  <a:pt x="36819" y="10786"/>
                </a:lnTo>
                <a:lnTo>
                  <a:pt x="31760" y="20954"/>
                </a:lnTo>
                <a:lnTo>
                  <a:pt x="27310" y="30479"/>
                </a:lnTo>
                <a:lnTo>
                  <a:pt x="24749" y="36194"/>
                </a:lnTo>
                <a:lnTo>
                  <a:pt x="21579" y="42540"/>
                </a:lnTo>
                <a:lnTo>
                  <a:pt x="15880" y="53339"/>
                </a:lnTo>
                <a:lnTo>
                  <a:pt x="9509" y="64769"/>
                </a:lnTo>
                <a:lnTo>
                  <a:pt x="3169" y="75556"/>
                </a:lnTo>
                <a:lnTo>
                  <a:pt x="0" y="88891"/>
                </a:lnTo>
                <a:lnTo>
                  <a:pt x="3809" y="99059"/>
                </a:lnTo>
                <a:lnTo>
                  <a:pt x="17129" y="104131"/>
                </a:lnTo>
                <a:lnTo>
                  <a:pt x="27310" y="102226"/>
                </a:lnTo>
                <a:lnTo>
                  <a:pt x="48249" y="67936"/>
                </a:lnTo>
                <a:lnTo>
                  <a:pt x="64129" y="33015"/>
                </a:lnTo>
                <a:lnTo>
                  <a:pt x="66050" y="26669"/>
                </a:lnTo>
                <a:lnTo>
                  <a:pt x="66659" y="24764"/>
                </a:lnTo>
                <a:lnTo>
                  <a:pt x="66659" y="22859"/>
                </a:lnTo>
                <a:lnTo>
                  <a:pt x="67299" y="20954"/>
                </a:lnTo>
                <a:lnTo>
                  <a:pt x="67299" y="13965"/>
                </a:lnTo>
                <a:lnTo>
                  <a:pt x="66659" y="10155"/>
                </a:lnTo>
                <a:lnTo>
                  <a:pt x="59679" y="1261"/>
                </a:lnTo>
                <a:lnTo>
                  <a:pt x="4760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94459" y="8829675"/>
            <a:ext cx="76200" cy="110489"/>
          </a:xfrm>
          <a:custGeom>
            <a:avLst/>
            <a:gdLst/>
            <a:ahLst/>
            <a:cxnLst/>
            <a:rect l="l" t="t" r="r" b="b"/>
            <a:pathLst>
              <a:path w="76200" h="110490">
                <a:moveTo>
                  <a:pt x="62849" y="0"/>
                </a:moveTo>
                <a:lnTo>
                  <a:pt x="34289" y="31110"/>
                </a:lnTo>
                <a:lnTo>
                  <a:pt x="22859" y="53339"/>
                </a:lnTo>
                <a:lnTo>
                  <a:pt x="17129" y="65400"/>
                </a:lnTo>
                <a:lnTo>
                  <a:pt x="11429" y="75569"/>
                </a:lnTo>
                <a:lnTo>
                  <a:pt x="5090" y="85724"/>
                </a:lnTo>
                <a:lnTo>
                  <a:pt x="3809" y="86999"/>
                </a:lnTo>
                <a:lnTo>
                  <a:pt x="0" y="93344"/>
                </a:lnTo>
                <a:lnTo>
                  <a:pt x="2529" y="102239"/>
                </a:lnTo>
                <a:lnTo>
                  <a:pt x="13319" y="109859"/>
                </a:lnTo>
                <a:lnTo>
                  <a:pt x="22859" y="110489"/>
                </a:lnTo>
                <a:lnTo>
                  <a:pt x="27310" y="104774"/>
                </a:lnTo>
                <a:lnTo>
                  <a:pt x="34930" y="94619"/>
                </a:lnTo>
                <a:lnTo>
                  <a:pt x="41269" y="83819"/>
                </a:lnTo>
                <a:lnTo>
                  <a:pt x="47609" y="72389"/>
                </a:lnTo>
                <a:lnTo>
                  <a:pt x="53980" y="61590"/>
                </a:lnTo>
                <a:lnTo>
                  <a:pt x="60319" y="50160"/>
                </a:lnTo>
                <a:lnTo>
                  <a:pt x="67299" y="39374"/>
                </a:lnTo>
                <a:lnTo>
                  <a:pt x="72389" y="27944"/>
                </a:lnTo>
                <a:lnTo>
                  <a:pt x="76199" y="15870"/>
                </a:lnTo>
                <a:lnTo>
                  <a:pt x="72389" y="4440"/>
                </a:lnTo>
                <a:lnTo>
                  <a:pt x="6284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96339" y="8818876"/>
            <a:ext cx="89535" cy="136525"/>
          </a:xfrm>
          <a:custGeom>
            <a:avLst/>
            <a:gdLst/>
            <a:ahLst/>
            <a:cxnLst/>
            <a:rect l="l" t="t" r="r" b="b"/>
            <a:pathLst>
              <a:path w="89535" h="136525">
                <a:moveTo>
                  <a:pt x="76199" y="0"/>
                </a:moveTo>
                <a:lnTo>
                  <a:pt x="60959" y="5084"/>
                </a:lnTo>
                <a:lnTo>
                  <a:pt x="57149" y="10168"/>
                </a:lnTo>
                <a:lnTo>
                  <a:pt x="53339" y="17144"/>
                </a:lnTo>
                <a:lnTo>
                  <a:pt x="50170" y="21598"/>
                </a:lnTo>
                <a:lnTo>
                  <a:pt x="47609" y="26039"/>
                </a:lnTo>
                <a:lnTo>
                  <a:pt x="5699" y="100964"/>
                </a:lnTo>
                <a:lnTo>
                  <a:pt x="0" y="116204"/>
                </a:lnTo>
                <a:lnTo>
                  <a:pt x="0" y="127004"/>
                </a:lnTo>
                <a:lnTo>
                  <a:pt x="5699" y="133993"/>
                </a:lnTo>
                <a:lnTo>
                  <a:pt x="17769" y="136529"/>
                </a:lnTo>
                <a:lnTo>
                  <a:pt x="28559" y="130814"/>
                </a:lnTo>
                <a:lnTo>
                  <a:pt x="35570" y="119384"/>
                </a:lnTo>
                <a:lnTo>
                  <a:pt x="41909" y="107954"/>
                </a:lnTo>
                <a:lnTo>
                  <a:pt x="48249" y="97154"/>
                </a:lnTo>
                <a:lnTo>
                  <a:pt x="78729" y="43814"/>
                </a:lnTo>
                <a:lnTo>
                  <a:pt x="81290" y="39374"/>
                </a:lnTo>
                <a:lnTo>
                  <a:pt x="83819" y="34289"/>
                </a:lnTo>
                <a:lnTo>
                  <a:pt x="87629" y="27313"/>
                </a:lnTo>
                <a:lnTo>
                  <a:pt x="89519" y="21598"/>
                </a:lnTo>
                <a:lnTo>
                  <a:pt x="88270" y="13334"/>
                </a:lnTo>
                <a:lnTo>
                  <a:pt x="86349" y="5714"/>
                </a:lnTo>
                <a:lnTo>
                  <a:pt x="7619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78879" y="9031605"/>
            <a:ext cx="58419" cy="79375"/>
          </a:xfrm>
          <a:custGeom>
            <a:avLst/>
            <a:gdLst/>
            <a:ahLst/>
            <a:cxnLst/>
            <a:rect l="l" t="t" r="r" b="b"/>
            <a:pathLst>
              <a:path w="58420" h="79375">
                <a:moveTo>
                  <a:pt x="43190" y="0"/>
                </a:moveTo>
                <a:lnTo>
                  <a:pt x="8900" y="38730"/>
                </a:lnTo>
                <a:lnTo>
                  <a:pt x="0" y="62234"/>
                </a:lnTo>
                <a:lnTo>
                  <a:pt x="1280" y="67949"/>
                </a:lnTo>
                <a:lnTo>
                  <a:pt x="3169" y="71115"/>
                </a:lnTo>
                <a:lnTo>
                  <a:pt x="5730" y="74925"/>
                </a:lnTo>
                <a:lnTo>
                  <a:pt x="10180" y="78735"/>
                </a:lnTo>
                <a:lnTo>
                  <a:pt x="14599" y="79379"/>
                </a:lnTo>
                <a:lnTo>
                  <a:pt x="26669" y="78104"/>
                </a:lnTo>
                <a:lnTo>
                  <a:pt x="35570" y="68579"/>
                </a:lnTo>
                <a:lnTo>
                  <a:pt x="36850" y="64769"/>
                </a:lnTo>
                <a:lnTo>
                  <a:pt x="37459" y="62864"/>
                </a:lnTo>
                <a:lnTo>
                  <a:pt x="38740" y="60329"/>
                </a:lnTo>
                <a:lnTo>
                  <a:pt x="41269" y="54614"/>
                </a:lnTo>
                <a:lnTo>
                  <a:pt x="43830" y="48899"/>
                </a:lnTo>
                <a:lnTo>
                  <a:pt x="46360" y="43184"/>
                </a:lnTo>
                <a:lnTo>
                  <a:pt x="48280" y="40004"/>
                </a:lnTo>
                <a:lnTo>
                  <a:pt x="50170" y="36825"/>
                </a:lnTo>
                <a:lnTo>
                  <a:pt x="51450" y="33659"/>
                </a:lnTo>
                <a:lnTo>
                  <a:pt x="53980" y="29205"/>
                </a:lnTo>
                <a:lnTo>
                  <a:pt x="55260" y="24764"/>
                </a:lnTo>
                <a:lnTo>
                  <a:pt x="56509" y="20324"/>
                </a:lnTo>
                <a:lnTo>
                  <a:pt x="58430" y="13965"/>
                </a:lnTo>
                <a:lnTo>
                  <a:pt x="55260" y="5714"/>
                </a:lnTo>
                <a:lnTo>
                  <a:pt x="4319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95050" y="8889361"/>
            <a:ext cx="71120" cy="96520"/>
          </a:xfrm>
          <a:custGeom>
            <a:avLst/>
            <a:gdLst/>
            <a:ahLst/>
            <a:cxnLst/>
            <a:rect l="l" t="t" r="r" b="b"/>
            <a:pathLst>
              <a:path w="71120" h="96520">
                <a:moveTo>
                  <a:pt x="59679" y="0"/>
                </a:moveTo>
                <a:lnTo>
                  <a:pt x="25389" y="34289"/>
                </a:lnTo>
                <a:lnTo>
                  <a:pt x="17769" y="46363"/>
                </a:lnTo>
                <a:lnTo>
                  <a:pt x="11429" y="57149"/>
                </a:lnTo>
                <a:lnTo>
                  <a:pt x="5059" y="67318"/>
                </a:lnTo>
                <a:lnTo>
                  <a:pt x="0" y="80009"/>
                </a:lnTo>
                <a:lnTo>
                  <a:pt x="3169" y="90809"/>
                </a:lnTo>
                <a:lnTo>
                  <a:pt x="16489" y="96524"/>
                </a:lnTo>
                <a:lnTo>
                  <a:pt x="26669" y="95249"/>
                </a:lnTo>
                <a:lnTo>
                  <a:pt x="49529" y="62864"/>
                </a:lnTo>
                <a:lnTo>
                  <a:pt x="69829" y="27944"/>
                </a:lnTo>
                <a:lnTo>
                  <a:pt x="71109" y="13334"/>
                </a:lnTo>
                <a:lnTo>
                  <a:pt x="66659" y="3809"/>
                </a:lnTo>
                <a:lnTo>
                  <a:pt x="5967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34449" y="9200519"/>
            <a:ext cx="67945" cy="95250"/>
          </a:xfrm>
          <a:custGeom>
            <a:avLst/>
            <a:gdLst/>
            <a:ahLst/>
            <a:cxnLst/>
            <a:rect l="l" t="t" r="r" b="b"/>
            <a:pathLst>
              <a:path w="67945" h="95250">
                <a:moveTo>
                  <a:pt x="52090" y="0"/>
                </a:moveTo>
                <a:lnTo>
                  <a:pt x="24140" y="26026"/>
                </a:lnTo>
                <a:lnTo>
                  <a:pt x="6370" y="60316"/>
                </a:lnTo>
                <a:lnTo>
                  <a:pt x="0" y="77461"/>
                </a:lnTo>
                <a:lnTo>
                  <a:pt x="1280" y="83176"/>
                </a:lnTo>
                <a:lnTo>
                  <a:pt x="5090" y="90796"/>
                </a:lnTo>
                <a:lnTo>
                  <a:pt x="9540" y="94606"/>
                </a:lnTo>
                <a:lnTo>
                  <a:pt x="13990" y="95249"/>
                </a:lnTo>
                <a:lnTo>
                  <a:pt x="26669" y="93975"/>
                </a:lnTo>
                <a:lnTo>
                  <a:pt x="34930" y="84450"/>
                </a:lnTo>
                <a:lnTo>
                  <a:pt x="36210" y="81914"/>
                </a:lnTo>
                <a:lnTo>
                  <a:pt x="38099" y="76830"/>
                </a:lnTo>
                <a:lnTo>
                  <a:pt x="39380" y="74294"/>
                </a:lnTo>
                <a:lnTo>
                  <a:pt x="40020" y="71746"/>
                </a:lnTo>
                <a:lnTo>
                  <a:pt x="41300" y="69841"/>
                </a:lnTo>
                <a:lnTo>
                  <a:pt x="43830" y="64126"/>
                </a:lnTo>
                <a:lnTo>
                  <a:pt x="46360" y="59054"/>
                </a:lnTo>
                <a:lnTo>
                  <a:pt x="48920" y="53970"/>
                </a:lnTo>
                <a:lnTo>
                  <a:pt x="52090" y="48886"/>
                </a:lnTo>
                <a:lnTo>
                  <a:pt x="54620" y="44445"/>
                </a:lnTo>
                <a:lnTo>
                  <a:pt x="57149" y="39361"/>
                </a:lnTo>
                <a:lnTo>
                  <a:pt x="60350" y="33015"/>
                </a:lnTo>
                <a:lnTo>
                  <a:pt x="65410" y="20311"/>
                </a:lnTo>
                <a:lnTo>
                  <a:pt x="67330" y="13965"/>
                </a:lnTo>
                <a:lnTo>
                  <a:pt x="63520" y="5714"/>
                </a:lnTo>
                <a:lnTo>
                  <a:pt x="5209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970659" y="9277350"/>
            <a:ext cx="1905" cy="5715"/>
          </a:xfrm>
          <a:custGeom>
            <a:avLst/>
            <a:gdLst/>
            <a:ahLst/>
            <a:cxnLst/>
            <a:rect l="l" t="t" r="r" b="b"/>
            <a:pathLst>
              <a:path w="1904" h="5715">
                <a:moveTo>
                  <a:pt x="1889" y="0"/>
                </a:moveTo>
                <a:lnTo>
                  <a:pt x="0" y="5714"/>
                </a:lnTo>
                <a:lnTo>
                  <a:pt x="1889" y="630"/>
                </a:lnTo>
                <a:lnTo>
                  <a:pt x="188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22029" y="9171301"/>
            <a:ext cx="68580" cy="96520"/>
          </a:xfrm>
          <a:custGeom>
            <a:avLst/>
            <a:gdLst/>
            <a:ahLst/>
            <a:cxnLst/>
            <a:rect l="l" t="t" r="r" b="b"/>
            <a:pathLst>
              <a:path w="68579" h="96520">
                <a:moveTo>
                  <a:pt x="52730" y="0"/>
                </a:moveTo>
                <a:lnTo>
                  <a:pt x="23500" y="27944"/>
                </a:lnTo>
                <a:lnTo>
                  <a:pt x="1920" y="73033"/>
                </a:lnTo>
                <a:lnTo>
                  <a:pt x="0" y="77474"/>
                </a:lnTo>
                <a:lnTo>
                  <a:pt x="1280" y="83819"/>
                </a:lnTo>
                <a:lnTo>
                  <a:pt x="3809" y="86999"/>
                </a:lnTo>
                <a:lnTo>
                  <a:pt x="5730" y="90809"/>
                </a:lnTo>
                <a:lnTo>
                  <a:pt x="10180" y="94619"/>
                </a:lnTo>
                <a:lnTo>
                  <a:pt x="19049" y="96524"/>
                </a:lnTo>
                <a:lnTo>
                  <a:pt x="24140" y="96524"/>
                </a:lnTo>
                <a:lnTo>
                  <a:pt x="32400" y="90809"/>
                </a:lnTo>
                <a:lnTo>
                  <a:pt x="34289" y="86999"/>
                </a:lnTo>
                <a:lnTo>
                  <a:pt x="36210" y="82558"/>
                </a:lnTo>
                <a:lnTo>
                  <a:pt x="36850" y="81914"/>
                </a:lnTo>
                <a:lnTo>
                  <a:pt x="36850" y="80653"/>
                </a:lnTo>
                <a:lnTo>
                  <a:pt x="38099" y="78104"/>
                </a:lnTo>
                <a:lnTo>
                  <a:pt x="38740" y="76843"/>
                </a:lnTo>
                <a:lnTo>
                  <a:pt x="39380" y="74938"/>
                </a:lnTo>
                <a:lnTo>
                  <a:pt x="55260" y="44458"/>
                </a:lnTo>
                <a:lnTo>
                  <a:pt x="60959" y="33028"/>
                </a:lnTo>
                <a:lnTo>
                  <a:pt x="63520" y="27313"/>
                </a:lnTo>
                <a:lnTo>
                  <a:pt x="67970" y="14609"/>
                </a:lnTo>
                <a:lnTo>
                  <a:pt x="64160" y="5714"/>
                </a:lnTo>
                <a:lnTo>
                  <a:pt x="5273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11630" y="9314819"/>
            <a:ext cx="37465" cy="26034"/>
          </a:xfrm>
          <a:custGeom>
            <a:avLst/>
            <a:gdLst/>
            <a:ahLst/>
            <a:cxnLst/>
            <a:rect l="l" t="t" r="r" b="b"/>
            <a:pathLst>
              <a:path w="37464" h="26034">
                <a:moveTo>
                  <a:pt x="37459" y="0"/>
                </a:moveTo>
                <a:lnTo>
                  <a:pt x="3809" y="0"/>
                </a:lnTo>
                <a:lnTo>
                  <a:pt x="1280" y="3166"/>
                </a:lnTo>
                <a:lnTo>
                  <a:pt x="0" y="5714"/>
                </a:lnTo>
                <a:lnTo>
                  <a:pt x="0" y="13334"/>
                </a:lnTo>
                <a:lnTo>
                  <a:pt x="1280" y="17144"/>
                </a:lnTo>
                <a:lnTo>
                  <a:pt x="8900" y="24121"/>
                </a:lnTo>
                <a:lnTo>
                  <a:pt x="18409" y="26026"/>
                </a:lnTo>
                <a:lnTo>
                  <a:pt x="23500" y="19680"/>
                </a:lnTo>
                <a:lnTo>
                  <a:pt x="31120" y="9524"/>
                </a:lnTo>
                <a:lnTo>
                  <a:pt x="3745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12910" y="9262741"/>
            <a:ext cx="49530" cy="55880"/>
          </a:xfrm>
          <a:custGeom>
            <a:avLst/>
            <a:gdLst/>
            <a:ahLst/>
            <a:cxnLst/>
            <a:rect l="l" t="t" r="r" b="b"/>
            <a:pathLst>
              <a:path w="49529" h="55879">
                <a:moveTo>
                  <a:pt x="31089" y="0"/>
                </a:moveTo>
                <a:lnTo>
                  <a:pt x="26029" y="3809"/>
                </a:lnTo>
                <a:lnTo>
                  <a:pt x="24109" y="10168"/>
                </a:lnTo>
                <a:lnTo>
                  <a:pt x="23469" y="10799"/>
                </a:lnTo>
                <a:lnTo>
                  <a:pt x="23469" y="11429"/>
                </a:lnTo>
                <a:lnTo>
                  <a:pt x="22859" y="12073"/>
                </a:lnTo>
                <a:lnTo>
                  <a:pt x="22219" y="13978"/>
                </a:lnTo>
                <a:lnTo>
                  <a:pt x="22219" y="15239"/>
                </a:lnTo>
                <a:lnTo>
                  <a:pt x="20939" y="17788"/>
                </a:lnTo>
                <a:lnTo>
                  <a:pt x="20299" y="19693"/>
                </a:lnTo>
                <a:lnTo>
                  <a:pt x="20299" y="20324"/>
                </a:lnTo>
                <a:lnTo>
                  <a:pt x="19049" y="21598"/>
                </a:lnTo>
                <a:lnTo>
                  <a:pt x="19049" y="22859"/>
                </a:lnTo>
                <a:lnTo>
                  <a:pt x="18409" y="24764"/>
                </a:lnTo>
                <a:lnTo>
                  <a:pt x="17769" y="26039"/>
                </a:lnTo>
                <a:lnTo>
                  <a:pt x="16489" y="27944"/>
                </a:lnTo>
                <a:lnTo>
                  <a:pt x="15849" y="29849"/>
                </a:lnTo>
                <a:lnTo>
                  <a:pt x="14599" y="31754"/>
                </a:lnTo>
                <a:lnTo>
                  <a:pt x="12679" y="36194"/>
                </a:lnTo>
                <a:lnTo>
                  <a:pt x="0" y="55888"/>
                </a:lnTo>
                <a:lnTo>
                  <a:pt x="2529" y="52078"/>
                </a:lnTo>
                <a:lnTo>
                  <a:pt x="36179" y="52078"/>
                </a:lnTo>
                <a:lnTo>
                  <a:pt x="36819" y="50804"/>
                </a:lnTo>
                <a:lnTo>
                  <a:pt x="49529" y="6989"/>
                </a:lnTo>
                <a:lnTo>
                  <a:pt x="43799" y="1274"/>
                </a:lnTo>
                <a:lnTo>
                  <a:pt x="3108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53139" y="9114794"/>
            <a:ext cx="66675" cy="93980"/>
          </a:xfrm>
          <a:custGeom>
            <a:avLst/>
            <a:gdLst/>
            <a:ahLst/>
            <a:cxnLst/>
            <a:rect l="l" t="t" r="r" b="b"/>
            <a:pathLst>
              <a:path w="66675" h="93979">
                <a:moveTo>
                  <a:pt x="52059" y="0"/>
                </a:moveTo>
                <a:lnTo>
                  <a:pt x="24749" y="27300"/>
                </a:lnTo>
                <a:lnTo>
                  <a:pt x="21579" y="32384"/>
                </a:lnTo>
                <a:lnTo>
                  <a:pt x="19049" y="38099"/>
                </a:lnTo>
                <a:lnTo>
                  <a:pt x="12679" y="48886"/>
                </a:lnTo>
                <a:lnTo>
                  <a:pt x="6339" y="59685"/>
                </a:lnTo>
                <a:lnTo>
                  <a:pt x="0" y="74925"/>
                </a:lnTo>
                <a:lnTo>
                  <a:pt x="640" y="85724"/>
                </a:lnTo>
                <a:lnTo>
                  <a:pt x="6339" y="92070"/>
                </a:lnTo>
                <a:lnTo>
                  <a:pt x="18409" y="93975"/>
                </a:lnTo>
                <a:lnTo>
                  <a:pt x="28559" y="86986"/>
                </a:lnTo>
                <a:lnTo>
                  <a:pt x="34930" y="75556"/>
                </a:lnTo>
                <a:lnTo>
                  <a:pt x="41269" y="64769"/>
                </a:lnTo>
                <a:lnTo>
                  <a:pt x="50170" y="48886"/>
                </a:lnTo>
                <a:lnTo>
                  <a:pt x="53339" y="43171"/>
                </a:lnTo>
                <a:lnTo>
                  <a:pt x="62209" y="25395"/>
                </a:lnTo>
                <a:lnTo>
                  <a:pt x="66659" y="13334"/>
                </a:lnTo>
                <a:lnTo>
                  <a:pt x="62849" y="5071"/>
                </a:lnTo>
                <a:lnTo>
                  <a:pt x="5205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293760" y="8987790"/>
            <a:ext cx="77470" cy="115570"/>
          </a:xfrm>
          <a:custGeom>
            <a:avLst/>
            <a:gdLst/>
            <a:ahLst/>
            <a:cxnLst/>
            <a:rect l="l" t="t" r="r" b="b"/>
            <a:pathLst>
              <a:path w="77470" h="115570">
                <a:moveTo>
                  <a:pt x="62849" y="0"/>
                </a:moveTo>
                <a:lnTo>
                  <a:pt x="31089" y="36194"/>
                </a:lnTo>
                <a:lnTo>
                  <a:pt x="6339" y="78735"/>
                </a:lnTo>
                <a:lnTo>
                  <a:pt x="0" y="93975"/>
                </a:lnTo>
                <a:lnTo>
                  <a:pt x="609" y="105405"/>
                </a:lnTo>
                <a:lnTo>
                  <a:pt x="5699" y="112394"/>
                </a:lnTo>
                <a:lnTo>
                  <a:pt x="6979" y="113669"/>
                </a:lnTo>
                <a:lnTo>
                  <a:pt x="19049" y="115574"/>
                </a:lnTo>
                <a:lnTo>
                  <a:pt x="29199" y="109215"/>
                </a:lnTo>
                <a:lnTo>
                  <a:pt x="49529" y="75569"/>
                </a:lnTo>
                <a:lnTo>
                  <a:pt x="72999" y="31110"/>
                </a:lnTo>
                <a:lnTo>
                  <a:pt x="77449" y="15870"/>
                </a:lnTo>
                <a:lnTo>
                  <a:pt x="76199" y="5084"/>
                </a:lnTo>
                <a:lnTo>
                  <a:pt x="62849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345820" y="9215116"/>
            <a:ext cx="47625" cy="71755"/>
          </a:xfrm>
          <a:custGeom>
            <a:avLst/>
            <a:gdLst/>
            <a:ahLst/>
            <a:cxnLst/>
            <a:rect l="l" t="t" r="r" b="b"/>
            <a:pathLst>
              <a:path w="47625" h="71754">
                <a:moveTo>
                  <a:pt x="31120" y="0"/>
                </a:moveTo>
                <a:lnTo>
                  <a:pt x="22859" y="2548"/>
                </a:lnTo>
                <a:lnTo>
                  <a:pt x="19690" y="8894"/>
                </a:lnTo>
                <a:lnTo>
                  <a:pt x="17769" y="12073"/>
                </a:lnTo>
                <a:lnTo>
                  <a:pt x="15880" y="15239"/>
                </a:lnTo>
                <a:lnTo>
                  <a:pt x="14599" y="18419"/>
                </a:lnTo>
                <a:lnTo>
                  <a:pt x="12710" y="21598"/>
                </a:lnTo>
                <a:lnTo>
                  <a:pt x="12070" y="24764"/>
                </a:lnTo>
                <a:lnTo>
                  <a:pt x="10149" y="27944"/>
                </a:lnTo>
                <a:lnTo>
                  <a:pt x="6979" y="36194"/>
                </a:lnTo>
                <a:lnTo>
                  <a:pt x="3809" y="43814"/>
                </a:lnTo>
                <a:lnTo>
                  <a:pt x="1280" y="51434"/>
                </a:lnTo>
                <a:lnTo>
                  <a:pt x="0" y="55244"/>
                </a:lnTo>
                <a:lnTo>
                  <a:pt x="1280" y="60329"/>
                </a:lnTo>
                <a:lnTo>
                  <a:pt x="4450" y="66674"/>
                </a:lnTo>
                <a:lnTo>
                  <a:pt x="8900" y="69854"/>
                </a:lnTo>
                <a:lnTo>
                  <a:pt x="16520" y="71759"/>
                </a:lnTo>
                <a:lnTo>
                  <a:pt x="20939" y="71128"/>
                </a:lnTo>
                <a:lnTo>
                  <a:pt x="27950" y="66674"/>
                </a:lnTo>
                <a:lnTo>
                  <a:pt x="30479" y="63508"/>
                </a:lnTo>
                <a:lnTo>
                  <a:pt x="31760" y="59054"/>
                </a:lnTo>
                <a:lnTo>
                  <a:pt x="34289" y="52709"/>
                </a:lnTo>
                <a:lnTo>
                  <a:pt x="39380" y="39374"/>
                </a:lnTo>
                <a:lnTo>
                  <a:pt x="40629" y="36194"/>
                </a:lnTo>
                <a:lnTo>
                  <a:pt x="42550" y="33028"/>
                </a:lnTo>
                <a:lnTo>
                  <a:pt x="43190" y="29849"/>
                </a:lnTo>
                <a:lnTo>
                  <a:pt x="44439" y="26669"/>
                </a:lnTo>
                <a:lnTo>
                  <a:pt x="45719" y="19049"/>
                </a:lnTo>
                <a:lnTo>
                  <a:pt x="47609" y="12073"/>
                </a:lnTo>
                <a:lnTo>
                  <a:pt x="43799" y="5084"/>
                </a:lnTo>
                <a:lnTo>
                  <a:pt x="31120" y="0"/>
                </a:lnTo>
                <a:close/>
              </a:path>
            </a:pathLst>
          </a:custGeom>
          <a:solidFill>
            <a:srgbClr val="D7D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6109" y="3348990"/>
            <a:ext cx="55244" cy="58419"/>
          </a:xfrm>
          <a:custGeom>
            <a:avLst/>
            <a:gdLst/>
            <a:ahLst/>
            <a:cxnLst/>
            <a:rect l="l" t="t" r="r" b="b"/>
            <a:pathLst>
              <a:path w="55245" h="58420">
                <a:moveTo>
                  <a:pt x="35551" y="0"/>
                </a:moveTo>
                <a:lnTo>
                  <a:pt x="33646" y="0"/>
                </a:lnTo>
                <a:lnTo>
                  <a:pt x="20954" y="640"/>
                </a:lnTo>
                <a:lnTo>
                  <a:pt x="9524" y="6339"/>
                </a:lnTo>
                <a:lnTo>
                  <a:pt x="1261" y="16520"/>
                </a:lnTo>
                <a:lnTo>
                  <a:pt x="0" y="32369"/>
                </a:lnTo>
                <a:lnTo>
                  <a:pt x="3166" y="44439"/>
                </a:lnTo>
                <a:lnTo>
                  <a:pt x="10155" y="53980"/>
                </a:lnTo>
                <a:lnTo>
                  <a:pt x="20311" y="58430"/>
                </a:lnTo>
                <a:lnTo>
                  <a:pt x="33646" y="58430"/>
                </a:lnTo>
                <a:lnTo>
                  <a:pt x="45076" y="52699"/>
                </a:lnTo>
                <a:lnTo>
                  <a:pt x="53339" y="43190"/>
                </a:lnTo>
                <a:lnTo>
                  <a:pt x="55244" y="27310"/>
                </a:lnTo>
                <a:lnTo>
                  <a:pt x="52065" y="14599"/>
                </a:lnTo>
                <a:lnTo>
                  <a:pt x="45076" y="5699"/>
                </a:lnTo>
                <a:lnTo>
                  <a:pt x="35551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7714" y="3520440"/>
            <a:ext cx="54610" cy="59055"/>
          </a:xfrm>
          <a:custGeom>
            <a:avLst/>
            <a:gdLst/>
            <a:ahLst/>
            <a:cxnLst/>
            <a:rect l="l" t="t" r="r" b="b"/>
            <a:pathLst>
              <a:path w="54609" h="59054">
                <a:moveTo>
                  <a:pt x="33015" y="0"/>
                </a:moveTo>
                <a:lnTo>
                  <a:pt x="20324" y="640"/>
                </a:lnTo>
                <a:lnTo>
                  <a:pt x="8894" y="6339"/>
                </a:lnTo>
                <a:lnTo>
                  <a:pt x="630" y="16520"/>
                </a:lnTo>
                <a:lnTo>
                  <a:pt x="0" y="32369"/>
                </a:lnTo>
                <a:lnTo>
                  <a:pt x="3179" y="45079"/>
                </a:lnTo>
                <a:lnTo>
                  <a:pt x="10155" y="53980"/>
                </a:lnTo>
                <a:lnTo>
                  <a:pt x="20324" y="59039"/>
                </a:lnTo>
                <a:lnTo>
                  <a:pt x="33015" y="59039"/>
                </a:lnTo>
                <a:lnTo>
                  <a:pt x="45089" y="53339"/>
                </a:lnTo>
                <a:lnTo>
                  <a:pt x="53339" y="43799"/>
                </a:lnTo>
                <a:lnTo>
                  <a:pt x="54614" y="27950"/>
                </a:lnTo>
                <a:lnTo>
                  <a:pt x="51434" y="15239"/>
                </a:lnTo>
                <a:lnTo>
                  <a:pt x="45089" y="5699"/>
                </a:lnTo>
                <a:lnTo>
                  <a:pt x="34920" y="640"/>
                </a:lnTo>
                <a:lnTo>
                  <a:pt x="33015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88669" y="3326770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4">
                <a:moveTo>
                  <a:pt x="26039" y="0"/>
                </a:moveTo>
                <a:lnTo>
                  <a:pt x="13965" y="3169"/>
                </a:lnTo>
                <a:lnTo>
                  <a:pt x="5084" y="10789"/>
                </a:lnTo>
                <a:lnTo>
                  <a:pt x="0" y="21579"/>
                </a:lnTo>
                <a:lnTo>
                  <a:pt x="630" y="34930"/>
                </a:lnTo>
                <a:lnTo>
                  <a:pt x="5714" y="46969"/>
                </a:lnTo>
                <a:lnTo>
                  <a:pt x="15239" y="55229"/>
                </a:lnTo>
                <a:lnTo>
                  <a:pt x="30479" y="56509"/>
                </a:lnTo>
                <a:lnTo>
                  <a:pt x="42540" y="53339"/>
                </a:lnTo>
                <a:lnTo>
                  <a:pt x="52065" y="46360"/>
                </a:lnTo>
                <a:lnTo>
                  <a:pt x="56519" y="36179"/>
                </a:lnTo>
                <a:lnTo>
                  <a:pt x="57149" y="33649"/>
                </a:lnTo>
                <a:lnTo>
                  <a:pt x="56519" y="20299"/>
                </a:lnTo>
                <a:lnTo>
                  <a:pt x="50804" y="8869"/>
                </a:lnTo>
                <a:lnTo>
                  <a:pt x="41279" y="640"/>
                </a:lnTo>
                <a:lnTo>
                  <a:pt x="2603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36319" y="3495050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6039" y="0"/>
                </a:moveTo>
                <a:lnTo>
                  <a:pt x="13965" y="3809"/>
                </a:lnTo>
                <a:lnTo>
                  <a:pt x="4440" y="11429"/>
                </a:lnTo>
                <a:lnTo>
                  <a:pt x="0" y="21579"/>
                </a:lnTo>
                <a:lnTo>
                  <a:pt x="630" y="35539"/>
                </a:lnTo>
                <a:lnTo>
                  <a:pt x="5714" y="47609"/>
                </a:lnTo>
                <a:lnTo>
                  <a:pt x="15239" y="55229"/>
                </a:lnTo>
                <a:lnTo>
                  <a:pt x="29849" y="57149"/>
                </a:lnTo>
                <a:lnTo>
                  <a:pt x="42540" y="53339"/>
                </a:lnTo>
                <a:lnTo>
                  <a:pt x="51434" y="46329"/>
                </a:lnTo>
                <a:lnTo>
                  <a:pt x="56519" y="36179"/>
                </a:lnTo>
                <a:lnTo>
                  <a:pt x="57149" y="34289"/>
                </a:lnTo>
                <a:lnTo>
                  <a:pt x="56519" y="20939"/>
                </a:lnTo>
                <a:lnTo>
                  <a:pt x="50804" y="9509"/>
                </a:lnTo>
                <a:lnTo>
                  <a:pt x="41279" y="1249"/>
                </a:lnTo>
                <a:lnTo>
                  <a:pt x="2603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8994" y="3703320"/>
            <a:ext cx="54610" cy="58419"/>
          </a:xfrm>
          <a:custGeom>
            <a:avLst/>
            <a:gdLst/>
            <a:ahLst/>
            <a:cxnLst/>
            <a:rect l="l" t="t" r="r" b="b"/>
            <a:pathLst>
              <a:path w="54609" h="58420">
                <a:moveTo>
                  <a:pt x="34920" y="0"/>
                </a:moveTo>
                <a:lnTo>
                  <a:pt x="33015" y="0"/>
                </a:lnTo>
                <a:lnTo>
                  <a:pt x="20311" y="640"/>
                </a:lnTo>
                <a:lnTo>
                  <a:pt x="8881" y="6339"/>
                </a:lnTo>
                <a:lnTo>
                  <a:pt x="630" y="16520"/>
                </a:lnTo>
                <a:lnTo>
                  <a:pt x="0" y="32369"/>
                </a:lnTo>
                <a:lnTo>
                  <a:pt x="3166" y="44439"/>
                </a:lnTo>
                <a:lnTo>
                  <a:pt x="10155" y="53980"/>
                </a:lnTo>
                <a:lnTo>
                  <a:pt x="20311" y="58430"/>
                </a:lnTo>
                <a:lnTo>
                  <a:pt x="33015" y="58430"/>
                </a:lnTo>
                <a:lnTo>
                  <a:pt x="45076" y="52699"/>
                </a:lnTo>
                <a:lnTo>
                  <a:pt x="53339" y="43190"/>
                </a:lnTo>
                <a:lnTo>
                  <a:pt x="54601" y="27310"/>
                </a:lnTo>
                <a:lnTo>
                  <a:pt x="51434" y="14599"/>
                </a:lnTo>
                <a:lnTo>
                  <a:pt x="45076" y="5699"/>
                </a:lnTo>
                <a:lnTo>
                  <a:pt x="3492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5300" y="3632210"/>
            <a:ext cx="54610" cy="59055"/>
          </a:xfrm>
          <a:custGeom>
            <a:avLst/>
            <a:gdLst/>
            <a:ahLst/>
            <a:cxnLst/>
            <a:rect l="l" t="t" r="r" b="b"/>
            <a:pathLst>
              <a:path w="54609" h="59054">
                <a:moveTo>
                  <a:pt x="33015" y="0"/>
                </a:moveTo>
                <a:lnTo>
                  <a:pt x="20324" y="609"/>
                </a:lnTo>
                <a:lnTo>
                  <a:pt x="8894" y="6339"/>
                </a:lnTo>
                <a:lnTo>
                  <a:pt x="1274" y="16489"/>
                </a:lnTo>
                <a:lnTo>
                  <a:pt x="0" y="32369"/>
                </a:lnTo>
                <a:lnTo>
                  <a:pt x="3179" y="45079"/>
                </a:lnTo>
                <a:lnTo>
                  <a:pt x="10155" y="53949"/>
                </a:lnTo>
                <a:lnTo>
                  <a:pt x="20324" y="59039"/>
                </a:lnTo>
                <a:lnTo>
                  <a:pt x="33659" y="58399"/>
                </a:lnTo>
                <a:lnTo>
                  <a:pt x="45089" y="53339"/>
                </a:lnTo>
                <a:lnTo>
                  <a:pt x="53339" y="43799"/>
                </a:lnTo>
                <a:lnTo>
                  <a:pt x="54614" y="27919"/>
                </a:lnTo>
                <a:lnTo>
                  <a:pt x="51434" y="14599"/>
                </a:lnTo>
                <a:lnTo>
                  <a:pt x="45089" y="5699"/>
                </a:lnTo>
                <a:lnTo>
                  <a:pt x="35564" y="609"/>
                </a:lnTo>
                <a:lnTo>
                  <a:pt x="33015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48305" y="3211830"/>
            <a:ext cx="55244" cy="59055"/>
          </a:xfrm>
          <a:custGeom>
            <a:avLst/>
            <a:gdLst/>
            <a:ahLst/>
            <a:cxnLst/>
            <a:rect l="l" t="t" r="r" b="b"/>
            <a:pathLst>
              <a:path w="55245" h="59054">
                <a:moveTo>
                  <a:pt x="33659" y="0"/>
                </a:moveTo>
                <a:lnTo>
                  <a:pt x="20954" y="640"/>
                </a:lnTo>
                <a:lnTo>
                  <a:pt x="9524" y="6979"/>
                </a:lnTo>
                <a:lnTo>
                  <a:pt x="1274" y="16520"/>
                </a:lnTo>
                <a:lnTo>
                  <a:pt x="0" y="32369"/>
                </a:lnTo>
                <a:lnTo>
                  <a:pt x="3179" y="45079"/>
                </a:lnTo>
                <a:lnTo>
                  <a:pt x="10799" y="53980"/>
                </a:lnTo>
                <a:lnTo>
                  <a:pt x="20324" y="59039"/>
                </a:lnTo>
                <a:lnTo>
                  <a:pt x="33659" y="59039"/>
                </a:lnTo>
                <a:lnTo>
                  <a:pt x="45089" y="53339"/>
                </a:lnTo>
                <a:lnTo>
                  <a:pt x="53339" y="43799"/>
                </a:lnTo>
                <a:lnTo>
                  <a:pt x="55244" y="27950"/>
                </a:lnTo>
                <a:lnTo>
                  <a:pt x="52078" y="15239"/>
                </a:lnTo>
                <a:lnTo>
                  <a:pt x="45089" y="5699"/>
                </a:lnTo>
                <a:lnTo>
                  <a:pt x="35564" y="640"/>
                </a:lnTo>
                <a:lnTo>
                  <a:pt x="3365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42665" y="3216920"/>
            <a:ext cx="55244" cy="58419"/>
          </a:xfrm>
          <a:custGeom>
            <a:avLst/>
            <a:gdLst/>
            <a:ahLst/>
            <a:cxnLst/>
            <a:rect l="l" t="t" r="r" b="b"/>
            <a:pathLst>
              <a:path w="55244" h="58420">
                <a:moveTo>
                  <a:pt x="34289" y="0"/>
                </a:moveTo>
                <a:lnTo>
                  <a:pt x="21598" y="0"/>
                </a:lnTo>
                <a:lnTo>
                  <a:pt x="9524" y="5699"/>
                </a:lnTo>
                <a:lnTo>
                  <a:pt x="1274" y="15239"/>
                </a:lnTo>
                <a:lnTo>
                  <a:pt x="0" y="31089"/>
                </a:lnTo>
                <a:lnTo>
                  <a:pt x="3179" y="43799"/>
                </a:lnTo>
                <a:lnTo>
                  <a:pt x="9524" y="53339"/>
                </a:lnTo>
                <a:lnTo>
                  <a:pt x="19693" y="58399"/>
                </a:lnTo>
                <a:lnTo>
                  <a:pt x="34289" y="58399"/>
                </a:lnTo>
                <a:lnTo>
                  <a:pt x="45719" y="52059"/>
                </a:lnTo>
                <a:lnTo>
                  <a:pt x="53983" y="41909"/>
                </a:lnTo>
                <a:lnTo>
                  <a:pt x="55244" y="26669"/>
                </a:lnTo>
                <a:lnTo>
                  <a:pt x="51434" y="13959"/>
                </a:lnTo>
                <a:lnTo>
                  <a:pt x="44458" y="5059"/>
                </a:lnTo>
                <a:lnTo>
                  <a:pt x="3428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3565" y="353568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4" h="27939">
                <a:moveTo>
                  <a:pt x="15883" y="0"/>
                </a:moveTo>
                <a:lnTo>
                  <a:pt x="5714" y="2529"/>
                </a:lnTo>
                <a:lnTo>
                  <a:pt x="0" y="10789"/>
                </a:lnTo>
                <a:lnTo>
                  <a:pt x="643" y="20330"/>
                </a:lnTo>
                <a:lnTo>
                  <a:pt x="7619" y="27950"/>
                </a:lnTo>
                <a:lnTo>
                  <a:pt x="19049" y="26669"/>
                </a:lnTo>
                <a:lnTo>
                  <a:pt x="25408" y="19049"/>
                </a:lnTo>
                <a:lnTo>
                  <a:pt x="26039" y="9509"/>
                </a:lnTo>
                <a:lnTo>
                  <a:pt x="20954" y="1889"/>
                </a:lnTo>
                <a:lnTo>
                  <a:pt x="15883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10849" y="344994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4">
                <a:moveTo>
                  <a:pt x="18406" y="0"/>
                </a:moveTo>
                <a:lnTo>
                  <a:pt x="6976" y="1280"/>
                </a:lnTo>
                <a:lnTo>
                  <a:pt x="630" y="8900"/>
                </a:lnTo>
                <a:lnTo>
                  <a:pt x="0" y="17800"/>
                </a:lnTo>
                <a:lnTo>
                  <a:pt x="5071" y="25420"/>
                </a:lnTo>
                <a:lnTo>
                  <a:pt x="10155" y="27310"/>
                </a:lnTo>
                <a:lnTo>
                  <a:pt x="20311" y="25420"/>
                </a:lnTo>
                <a:lnTo>
                  <a:pt x="26026" y="17160"/>
                </a:lnTo>
                <a:lnTo>
                  <a:pt x="25395" y="7619"/>
                </a:lnTo>
                <a:lnTo>
                  <a:pt x="18406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4840" y="322454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4">
                <a:moveTo>
                  <a:pt x="19049" y="0"/>
                </a:moveTo>
                <a:lnTo>
                  <a:pt x="7619" y="1249"/>
                </a:lnTo>
                <a:lnTo>
                  <a:pt x="1274" y="8229"/>
                </a:lnTo>
                <a:lnTo>
                  <a:pt x="0" y="17769"/>
                </a:lnTo>
                <a:lnTo>
                  <a:pt x="5714" y="25389"/>
                </a:lnTo>
                <a:lnTo>
                  <a:pt x="10155" y="27279"/>
                </a:lnTo>
                <a:lnTo>
                  <a:pt x="20954" y="25389"/>
                </a:lnTo>
                <a:lnTo>
                  <a:pt x="26039" y="17129"/>
                </a:lnTo>
                <a:lnTo>
                  <a:pt x="26039" y="6979"/>
                </a:lnTo>
                <a:lnTo>
                  <a:pt x="1904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54070" y="316739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5">
                <a:moveTo>
                  <a:pt x="18419" y="0"/>
                </a:moveTo>
                <a:lnTo>
                  <a:pt x="6989" y="1249"/>
                </a:lnTo>
                <a:lnTo>
                  <a:pt x="643" y="8229"/>
                </a:lnTo>
                <a:lnTo>
                  <a:pt x="0" y="17769"/>
                </a:lnTo>
                <a:lnTo>
                  <a:pt x="5084" y="25389"/>
                </a:lnTo>
                <a:lnTo>
                  <a:pt x="10168" y="27279"/>
                </a:lnTo>
                <a:lnTo>
                  <a:pt x="20324" y="25389"/>
                </a:lnTo>
                <a:lnTo>
                  <a:pt x="26039" y="17129"/>
                </a:lnTo>
                <a:lnTo>
                  <a:pt x="25408" y="6979"/>
                </a:lnTo>
                <a:lnTo>
                  <a:pt x="18419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45510" y="339599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4">
                <a:moveTo>
                  <a:pt x="15883" y="0"/>
                </a:moveTo>
                <a:lnTo>
                  <a:pt x="5084" y="1889"/>
                </a:lnTo>
                <a:lnTo>
                  <a:pt x="0" y="10149"/>
                </a:lnTo>
                <a:lnTo>
                  <a:pt x="0" y="20299"/>
                </a:lnTo>
                <a:lnTo>
                  <a:pt x="6989" y="27279"/>
                </a:lnTo>
                <a:lnTo>
                  <a:pt x="18419" y="26029"/>
                </a:lnTo>
                <a:lnTo>
                  <a:pt x="24764" y="19049"/>
                </a:lnTo>
                <a:lnTo>
                  <a:pt x="26039" y="9509"/>
                </a:lnTo>
                <a:lnTo>
                  <a:pt x="20324" y="1889"/>
                </a:lnTo>
                <a:lnTo>
                  <a:pt x="15883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13794" y="337502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4" h="27939">
                <a:moveTo>
                  <a:pt x="15870" y="0"/>
                </a:moveTo>
                <a:lnTo>
                  <a:pt x="5714" y="2529"/>
                </a:lnTo>
                <a:lnTo>
                  <a:pt x="0" y="10789"/>
                </a:lnTo>
                <a:lnTo>
                  <a:pt x="0" y="20330"/>
                </a:lnTo>
                <a:lnTo>
                  <a:pt x="6976" y="27950"/>
                </a:lnTo>
                <a:lnTo>
                  <a:pt x="18406" y="26669"/>
                </a:lnTo>
                <a:lnTo>
                  <a:pt x="25395" y="19049"/>
                </a:lnTo>
                <a:lnTo>
                  <a:pt x="26026" y="10149"/>
                </a:lnTo>
                <a:lnTo>
                  <a:pt x="20954" y="2529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42665" y="367537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4" h="27939">
                <a:moveTo>
                  <a:pt x="15883" y="0"/>
                </a:moveTo>
                <a:lnTo>
                  <a:pt x="5714" y="2560"/>
                </a:lnTo>
                <a:lnTo>
                  <a:pt x="0" y="10789"/>
                </a:lnTo>
                <a:lnTo>
                  <a:pt x="643" y="20330"/>
                </a:lnTo>
                <a:lnTo>
                  <a:pt x="7619" y="27950"/>
                </a:lnTo>
                <a:lnTo>
                  <a:pt x="19049" y="26669"/>
                </a:lnTo>
                <a:lnTo>
                  <a:pt x="25408" y="19049"/>
                </a:lnTo>
                <a:lnTo>
                  <a:pt x="26039" y="10180"/>
                </a:lnTo>
                <a:lnTo>
                  <a:pt x="20954" y="2560"/>
                </a:lnTo>
                <a:lnTo>
                  <a:pt x="15883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33734" y="377507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4" h="27939">
                <a:moveTo>
                  <a:pt x="15870" y="0"/>
                </a:moveTo>
                <a:lnTo>
                  <a:pt x="5071" y="2529"/>
                </a:lnTo>
                <a:lnTo>
                  <a:pt x="0" y="10149"/>
                </a:lnTo>
                <a:lnTo>
                  <a:pt x="0" y="20330"/>
                </a:lnTo>
                <a:lnTo>
                  <a:pt x="6976" y="27950"/>
                </a:lnTo>
                <a:lnTo>
                  <a:pt x="18406" y="26029"/>
                </a:lnTo>
                <a:lnTo>
                  <a:pt x="24764" y="19049"/>
                </a:lnTo>
                <a:lnTo>
                  <a:pt x="26026" y="9540"/>
                </a:lnTo>
                <a:lnTo>
                  <a:pt x="20954" y="1920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29639" y="382143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4" h="27939">
                <a:moveTo>
                  <a:pt x="15870" y="0"/>
                </a:moveTo>
                <a:lnTo>
                  <a:pt x="5714" y="2529"/>
                </a:lnTo>
                <a:lnTo>
                  <a:pt x="0" y="10789"/>
                </a:lnTo>
                <a:lnTo>
                  <a:pt x="630" y="20330"/>
                </a:lnTo>
                <a:lnTo>
                  <a:pt x="7619" y="27950"/>
                </a:lnTo>
                <a:lnTo>
                  <a:pt x="19049" y="26669"/>
                </a:lnTo>
                <a:lnTo>
                  <a:pt x="25395" y="19049"/>
                </a:lnTo>
                <a:lnTo>
                  <a:pt x="26039" y="9509"/>
                </a:lnTo>
                <a:lnTo>
                  <a:pt x="20954" y="1889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0844" y="366077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5" h="27939">
                <a:moveTo>
                  <a:pt x="15870" y="0"/>
                </a:moveTo>
                <a:lnTo>
                  <a:pt x="5714" y="2529"/>
                </a:lnTo>
                <a:lnTo>
                  <a:pt x="0" y="10789"/>
                </a:lnTo>
                <a:lnTo>
                  <a:pt x="0" y="20330"/>
                </a:lnTo>
                <a:lnTo>
                  <a:pt x="6976" y="27950"/>
                </a:lnTo>
                <a:lnTo>
                  <a:pt x="18406" y="26669"/>
                </a:lnTo>
                <a:lnTo>
                  <a:pt x="25395" y="19049"/>
                </a:lnTo>
                <a:lnTo>
                  <a:pt x="26026" y="10149"/>
                </a:lnTo>
                <a:lnTo>
                  <a:pt x="20954" y="2529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27029" y="335469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5" h="27304">
                <a:moveTo>
                  <a:pt x="15870" y="0"/>
                </a:moveTo>
                <a:lnTo>
                  <a:pt x="5714" y="1920"/>
                </a:lnTo>
                <a:lnTo>
                  <a:pt x="0" y="10180"/>
                </a:lnTo>
                <a:lnTo>
                  <a:pt x="630" y="19690"/>
                </a:lnTo>
                <a:lnTo>
                  <a:pt x="6976" y="27310"/>
                </a:lnTo>
                <a:lnTo>
                  <a:pt x="19049" y="26060"/>
                </a:lnTo>
                <a:lnTo>
                  <a:pt x="25395" y="18440"/>
                </a:lnTo>
                <a:lnTo>
                  <a:pt x="26026" y="9540"/>
                </a:lnTo>
                <a:lnTo>
                  <a:pt x="20954" y="1920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99519" y="3509010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4" h="27939">
                <a:moveTo>
                  <a:pt x="15870" y="0"/>
                </a:moveTo>
                <a:lnTo>
                  <a:pt x="5714" y="2529"/>
                </a:lnTo>
                <a:lnTo>
                  <a:pt x="0" y="10149"/>
                </a:lnTo>
                <a:lnTo>
                  <a:pt x="630" y="20330"/>
                </a:lnTo>
                <a:lnTo>
                  <a:pt x="6976" y="27950"/>
                </a:lnTo>
                <a:lnTo>
                  <a:pt x="19049" y="26029"/>
                </a:lnTo>
                <a:lnTo>
                  <a:pt x="25395" y="19049"/>
                </a:lnTo>
                <a:lnTo>
                  <a:pt x="26026" y="9509"/>
                </a:lnTo>
                <a:lnTo>
                  <a:pt x="20954" y="1889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203959" y="3252460"/>
            <a:ext cx="26034" cy="27305"/>
          </a:xfrm>
          <a:custGeom>
            <a:avLst/>
            <a:gdLst/>
            <a:ahLst/>
            <a:cxnLst/>
            <a:rect l="l" t="t" r="r" b="b"/>
            <a:pathLst>
              <a:path w="26034" h="27304">
                <a:moveTo>
                  <a:pt x="15870" y="0"/>
                </a:moveTo>
                <a:lnTo>
                  <a:pt x="5714" y="1920"/>
                </a:lnTo>
                <a:lnTo>
                  <a:pt x="0" y="10180"/>
                </a:lnTo>
                <a:lnTo>
                  <a:pt x="630" y="20330"/>
                </a:lnTo>
                <a:lnTo>
                  <a:pt x="6989" y="27310"/>
                </a:lnTo>
                <a:lnTo>
                  <a:pt x="19049" y="26029"/>
                </a:lnTo>
                <a:lnTo>
                  <a:pt x="25395" y="19049"/>
                </a:lnTo>
                <a:lnTo>
                  <a:pt x="26039" y="9540"/>
                </a:lnTo>
                <a:lnTo>
                  <a:pt x="20954" y="1920"/>
                </a:lnTo>
                <a:lnTo>
                  <a:pt x="15870" y="0"/>
                </a:lnTo>
                <a:close/>
              </a:path>
            </a:pathLst>
          </a:custGeom>
          <a:solidFill>
            <a:srgbClr val="C77F7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A R T E 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 T E S</dc:title>
  <dc:creator>Online2PDF.com</dc:creator>
  <cp:lastModifiedBy>Online2PDF.com</cp:lastModifiedBy>
  <cp:revision>1</cp:revision>
  <dcterms:created xsi:type="dcterms:W3CDTF">2022-08-12T19:30:37Z</dcterms:created>
  <dcterms:modified xsi:type="dcterms:W3CDTF">2022-08-12T17:30:40Z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