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772400" cy="1005840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0" y="560831"/>
              <a:ext cx="7772400" cy="1868805"/>
            </a:xfrm>
            <a:custGeom>
              <a:avLst/>
              <a:gdLst/>
              <a:ahLst/>
              <a:cxnLst/>
              <a:rect l="l" t="t" r="r" b="b"/>
              <a:pathLst>
                <a:path w="7772400" h="1868805">
                  <a:moveTo>
                    <a:pt x="0" y="0"/>
                  </a:moveTo>
                  <a:lnTo>
                    <a:pt x="0" y="1868424"/>
                  </a:lnTo>
                  <a:lnTo>
                    <a:pt x="7772400" y="1868424"/>
                  </a:lnTo>
                  <a:lnTo>
                    <a:pt x="77724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EF">
                <a:alpha val="83135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80" y="816863"/>
              <a:ext cx="5440680" cy="75895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11116" y="879189"/>
              <a:ext cx="5319712" cy="63430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2022-05-08T06:12:39Z</dcterms:created>
  <dcterms:modified xsi:type="dcterms:W3CDTF">2022-05-08T06:12:39Z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