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620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14855" y="3877055"/>
            <a:ext cx="4742815" cy="2304415"/>
          </a:xfrm>
          <a:custGeom>
            <a:avLst/>
            <a:gdLst/>
            <a:ahLst/>
            <a:cxnLst/>
            <a:rect l="l" t="t" r="r" b="b"/>
            <a:pathLst>
              <a:path w="4742815" h="2304415">
                <a:moveTo>
                  <a:pt x="4742688" y="0"/>
                </a:moveTo>
                <a:lnTo>
                  <a:pt x="0" y="0"/>
                </a:lnTo>
                <a:lnTo>
                  <a:pt x="0" y="2304288"/>
                </a:lnTo>
                <a:lnTo>
                  <a:pt x="4742688" y="2304288"/>
                </a:lnTo>
                <a:lnTo>
                  <a:pt x="4742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8614" y="4057599"/>
            <a:ext cx="4535170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Biología</a:t>
            </a:r>
          </a:p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dirty="0" sz="1000" spc="-10" b="0">
                <a:latin typeface="Arial"/>
                <a:cs typeface="Arial"/>
              </a:rPr>
              <a:t>https://</a:t>
            </a:r>
            <a:r>
              <a:rPr dirty="0" sz="1000" spc="-10" b="0"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2022-05-08T06:09:40Z</dcterms:created>
  <dcterms:modified xsi:type="dcterms:W3CDTF">2022-05-08T06:09:40Z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