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A6D629-44E1-4FCF-8B0E-0C857D9F6F1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37890D-2A33-457F-9EE5-1EA23FA16D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AF34028-A779-467A-9806-4DDC1842DB7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FC5138-4C57-47C7-888A-9345975D98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8FD2BA-CFF9-4E29-AF3C-6BBECF6F24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F6E49F-0782-4E8A-928D-FB53FFD72AD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1A85FA-3D77-46F6-8D10-46E06AE5A8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2BA38F-993E-46F5-9EAD-3C1FAD3B9D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13680" y="3085200"/>
            <a:ext cx="414468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4F0630-4E24-43E7-BF6A-46FE48878E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14722E-C11D-44CB-9304-583098ED81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ECAE49-64EC-4F5D-B6DA-F89A166134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0958BA-B107-4D94-9806-38E8074DCD1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84879B6-D19D-4882-8D74-6E313C7BA68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13680" y="3085200"/>
            <a:ext cx="41446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Aesthetic</a:t>
            </a:r>
            <a:endParaRPr b="0" lang="en-US" sz="72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6360" y="802728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2022-07-29T06:44:00Z</dcterms:created>
  <dc:creator/>
  <dc:description/>
  <dc:language>en-US</dc:language>
  <cp:lastModifiedBy/>
  <dcterms:modified xsi:type="dcterms:W3CDTF">2022-07-29T06:44:00Z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