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92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157" y="2990545"/>
            <a:ext cx="7276084" cy="226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1708785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EDUCACIÓN</a:t>
            </a:r>
          </a:p>
          <a:p>
            <a:pPr algn="r" marL="1708785" marR="10160">
              <a:lnSpc>
                <a:spcPct val="100000"/>
              </a:lnSpc>
              <a:spcBef>
                <a:spcPts val="315"/>
              </a:spcBef>
            </a:pPr>
            <a:r>
              <a:rPr dirty="0" spc="-10"/>
              <a:t>FÍSICA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24753" y="5408168"/>
            <a:ext cx="14916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https://superportadas.com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2022-05-08T05:34:27Z</dcterms:created>
  <dcterms:modified xsi:type="dcterms:W3CDTF">2022-05-08T05:34:27Z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