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604AA48-27B8-410A-A03C-548290BB3621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839240" y="3261960"/>
            <a:ext cx="4093200" cy="151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935CF9C6-61B7-4FE0-A688-18B44BB0175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839240" y="3261960"/>
            <a:ext cx="4093200" cy="151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E7F7B55-87FD-42B5-AB28-89BF2C102EF4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839240" y="3261960"/>
            <a:ext cx="4093200" cy="151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7540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51192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888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7540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51192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2487EB5-B602-4FF4-948D-E52436B9BBF4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839240" y="3261960"/>
            <a:ext cx="4093200" cy="151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E8C4515-B256-437C-8B4F-59AAEB8ED2A1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839240" y="3261960"/>
            <a:ext cx="4093200" cy="151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3B3DDD3-2BC7-4A50-9E0F-1D610A9B50A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839240" y="3261960"/>
            <a:ext cx="4093200" cy="151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811DFF7-E87E-4550-A8BA-C0CDCFAB7594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839240" y="3261960"/>
            <a:ext cx="4093200" cy="151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8904E87-A581-44B1-90D9-93079B690296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1839240" y="3261960"/>
            <a:ext cx="4093200" cy="7013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D26A2A1-05DB-42A1-9291-1DC4AA4511D8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839240" y="3261960"/>
            <a:ext cx="4093200" cy="151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A52F00A-914E-459A-838F-FD302BEA6D87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839240" y="3261960"/>
            <a:ext cx="4093200" cy="151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888C957-961D-4981-87BA-F9DCE7B294C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839240" y="3261960"/>
            <a:ext cx="4093200" cy="151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D88080FA-7F36-4239-BA5C-CE5D7EB4DECB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490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1839240" y="3261960"/>
            <a:ext cx="4093200" cy="1512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4800" spc="-1" strike="noStrike">
                <a:latin typeface="Calibri"/>
              </a:rPr>
              <a:t>Click to edit the title text format</a:t>
            </a:r>
            <a:endParaRPr b="0" lang="en-US" sz="48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E61E0BE0-E47F-4F81-8275-315188EADEE3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839240" y="3261960"/>
            <a:ext cx="4093200" cy="1681200"/>
          </a:xfrm>
          <a:prstGeom prst="rect">
            <a:avLst/>
          </a:prstGeom>
          <a:noFill/>
          <a:ln w="0">
            <a:noFill/>
          </a:ln>
        </p:spPr>
        <p:txBody>
          <a:bodyPr lIns="0" rIns="0" tIns="1800" bIns="0" anchor="t">
            <a:noAutofit/>
          </a:bodyPr>
          <a:p>
            <a:pPr marL="14040" indent="762120">
              <a:lnSpc>
                <a:spcPts val="5950"/>
              </a:lnSpc>
              <a:spcBef>
                <a:spcPts val="14"/>
              </a:spcBef>
              <a:buNone/>
              <a:tabLst>
                <a:tab algn="l" pos="0"/>
              </a:tabLst>
            </a:pPr>
            <a:r>
              <a:rPr b="1" lang="en-US" sz="4800" spc="-12" strike="noStrike">
                <a:solidFill>
                  <a:srgbClr val="ffffff"/>
                </a:solidFill>
                <a:latin typeface="Arial"/>
              </a:rPr>
              <a:t>Trabajos Universitarios</a:t>
            </a:r>
            <a:endParaRPr b="0" lang="en-US" sz="4800" spc="-1" strike="noStrike">
              <a:latin typeface="Calibri"/>
            </a:endParaRPr>
          </a:p>
        </p:txBody>
      </p:sp>
      <p:sp>
        <p:nvSpPr>
          <p:cNvPr id="43" name="object 3"/>
          <p:cNvSpPr/>
          <p:nvPr/>
        </p:nvSpPr>
        <p:spPr>
          <a:xfrm>
            <a:off x="2820240" y="4911480"/>
            <a:ext cx="2130840" cy="195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</a:pPr>
            <a:r>
              <a:rPr b="0" lang="en-US" sz="1200" spc="-12" strike="noStrike">
                <a:solidFill>
                  <a:srgbClr val="ffffff"/>
                </a:solidFill>
                <a:latin typeface="Calibri"/>
              </a:rPr>
              <a:t>https://</a:t>
            </a:r>
            <a:r>
              <a:rPr b="0" lang="en-US" sz="1200" spc="-12" strike="noStrike" u="sng">
                <a:solidFill>
                  <a:srgbClr val="ffffff"/>
                </a:solidFill>
                <a:uFillTx/>
                <a:latin typeface="Calibri"/>
                <a:hlinkClick r:id="rId1"/>
              </a:rPr>
              <a:t>www.superportadas.com/</a:t>
            </a:r>
            <a:endParaRPr b="0" lang="en-US" sz="1200" spc="-1" strike="noStrike">
              <a:latin typeface="Arial"/>
            </a:endParaRPr>
          </a:p>
        </p:txBody>
      </p:sp>
      <p:sp>
        <p:nvSpPr>
          <p:cNvPr id="44" name="object 4"/>
          <p:cNvSpPr/>
          <p:nvPr/>
        </p:nvSpPr>
        <p:spPr>
          <a:xfrm>
            <a:off x="2676240" y="7830360"/>
            <a:ext cx="2392200" cy="1286280"/>
          </a:xfrm>
          <a:custGeom>
            <a:avLst/>
            <a:gdLst/>
            <a:ahLst/>
            <a:rect l="l" t="t" r="r" b="b"/>
            <a:pathLst>
              <a:path w="2392679" h="1286509">
                <a:moveTo>
                  <a:pt x="0" y="1286256"/>
                </a:moveTo>
                <a:lnTo>
                  <a:pt x="2392680" y="1286256"/>
                </a:lnTo>
                <a:lnTo>
                  <a:pt x="2392680" y="0"/>
                </a:lnTo>
                <a:lnTo>
                  <a:pt x="0" y="0"/>
                </a:lnTo>
                <a:lnTo>
                  <a:pt x="0" y="1286256"/>
                </a:lnTo>
                <a:close/>
              </a:path>
            </a:pathLst>
          </a:custGeom>
          <a:noFill/>
          <a:ln w="12191">
            <a:solidFill>
              <a:srgbClr val="ffffff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5" name="object 5"/>
          <p:cNvSpPr/>
          <p:nvPr/>
        </p:nvSpPr>
        <p:spPr>
          <a:xfrm>
            <a:off x="2862720" y="8027280"/>
            <a:ext cx="2048760" cy="4654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45720">
              <a:lnSpc>
                <a:spcPct val="100000"/>
              </a:lnSpc>
              <a:spcBef>
                <a:spcPts val="99"/>
              </a:spcBef>
              <a:buNone/>
              <a:tabLst>
                <a:tab algn="l" pos="2002320"/>
              </a:tabLst>
            </a:pPr>
            <a:r>
              <a:rPr b="0" lang="en-US" sz="1100" spc="-1" strike="noStrike">
                <a:solidFill>
                  <a:srgbClr val="ffffff"/>
                </a:solidFill>
                <a:latin typeface="Calibri"/>
              </a:rPr>
              <a:t>Nombre: </a:t>
            </a:r>
            <a:r>
              <a:rPr b="0" lang="en-US" sz="1100" spc="-1" strike="noStrike" u="sng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  <a:p>
            <a:pPr marL="12600" indent="33120">
              <a:lnSpc>
                <a:spcPct val="170000"/>
              </a:lnSpc>
              <a:spcBef>
                <a:spcPts val="6"/>
              </a:spcBef>
              <a:buNone/>
              <a:tabLst>
                <a:tab algn="l" pos="0"/>
              </a:tabLst>
            </a:pPr>
            <a:r>
              <a:rPr b="0" lang="en-US" sz="1100" spc="-1" strike="noStrike">
                <a:solidFill>
                  <a:srgbClr val="ffffff"/>
                </a:solidFill>
                <a:latin typeface="Calibri"/>
              </a:rPr>
              <a:t>Apellido: </a:t>
            </a:r>
            <a:r>
              <a:rPr b="0" lang="en-US" sz="1100" spc="-1" strike="noStrike" u="sng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ffffff"/>
                </a:solidFill>
                <a:latin typeface="Calibri"/>
              </a:rPr>
              <a:t> Curso: </a:t>
            </a:r>
            <a:r>
              <a:rPr b="0" lang="en-US" sz="1100" spc="-1" strike="noStrike" u="sng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2022-07-29T06:23:29Z</dcterms:created>
  <dc:creator/>
  <dc:description/>
  <dc:language>en-US</dc:language>
  <cp:lastModifiedBy/>
  <dcterms:modified xsi:type="dcterms:W3CDTF">2022-07-29T06:23:29Z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