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FB9492A-975F-4A3A-9A19-1445B1CC8D7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46640" y="2551320"/>
            <a:ext cx="6063120" cy="18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DD4D68-4AC5-430C-AE78-9F24AEED9D9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46640" y="2551320"/>
            <a:ext cx="6063120" cy="18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E965B9-F01F-4C1C-BDC1-9CA22EA0D34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46640" y="2551320"/>
            <a:ext cx="6063120" cy="18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082221-00DC-4311-9986-728D741D88B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46640" y="2551320"/>
            <a:ext cx="6063120" cy="18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DEDBC0-A75D-48C1-B7A4-3ADD7E4C6B6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46640" y="2551320"/>
            <a:ext cx="6063120" cy="18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CA1790-6AB1-4CED-AC15-29672816362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46640" y="2551320"/>
            <a:ext cx="6063120" cy="18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0189E5-A8B8-4AA8-AE6C-3FA2DF21CEE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46640" y="2551320"/>
            <a:ext cx="6063120" cy="18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E427A45-3809-4065-BD7E-EF74E0234A3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46640" y="2551320"/>
            <a:ext cx="6063120" cy="870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6ABBFC-6087-4ED2-A7C7-500F302679E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46640" y="2551320"/>
            <a:ext cx="6063120" cy="18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82D7B3-D3AE-44A3-B463-3B9350F1A38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46640" y="2551320"/>
            <a:ext cx="6063120" cy="18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1092AF-B001-4C29-BEE7-1305B80386C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46640" y="2551320"/>
            <a:ext cx="6063120" cy="18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F002C0F-3885-4B94-8183-FE9E23847F4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632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746640" y="2551320"/>
            <a:ext cx="6063120" cy="18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6650" spc="-1" strike="noStrike">
                <a:latin typeface="Calibri"/>
              </a:rPr>
              <a:t>Click to edit the title text format</a:t>
            </a:r>
            <a:endParaRPr b="0" lang="en-US" sz="665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0520E54-AED6-4054-9EE9-8937C447593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746640" y="2551320"/>
            <a:ext cx="2401920" cy="18648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ts val="7291"/>
              </a:lnSpc>
              <a:spcBef>
                <a:spcPts val="99"/>
              </a:spcBef>
              <a:buNone/>
            </a:pPr>
            <a:r>
              <a:rPr b="0" lang="en-US" sz="6650" spc="-1036" strike="noStrike">
                <a:solidFill>
                  <a:srgbClr val="ffffff"/>
                </a:solidFill>
                <a:latin typeface="Microsoft Sans Serif"/>
              </a:rPr>
              <a:t>Hola</a:t>
            </a:r>
            <a:endParaRPr b="0" lang="en-US" sz="6650" spc="-1" strike="noStrike">
              <a:latin typeface="Calibri"/>
            </a:endParaRPr>
          </a:p>
          <a:p>
            <a:pPr marL="372240">
              <a:lnSpc>
                <a:spcPts val="7291"/>
              </a:lnSpc>
              <a:buNone/>
            </a:pPr>
            <a:r>
              <a:rPr b="0" lang="en-US" sz="6650" spc="-12" strike="noStrike">
                <a:solidFill>
                  <a:srgbClr val="ffffff"/>
                </a:solidFill>
                <a:latin typeface="Arial"/>
              </a:rPr>
              <a:t>Junio</a:t>
            </a:r>
            <a:endParaRPr b="0" lang="en-US" sz="665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2022-07-29T06:04:23Z</dcterms:created>
  <dc:creator/>
  <dc:description/>
  <dc:language>en-US</dc:language>
  <cp:lastModifiedBy/>
  <dcterms:modified xsi:type="dcterms:W3CDTF">2022-07-29T06:04:23Z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