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D87166-C355-49B7-831F-24F86BD9031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98415A-4534-4557-BCF5-FD9C4A4E473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6C5390-9332-457F-9A98-F34EDC7D608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101957-D78B-4651-A111-8E096BB2DDA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6AF482-998C-4F82-BA5E-F3930F0C7F5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E26C6F-089E-4811-9DA7-E51C7F53A99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D33301-3B73-4991-B8CC-13AAE14839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0BABDB-7D1F-4693-8544-863D25FB079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359440" y="5033160"/>
            <a:ext cx="2831760" cy="485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A68AFC-E481-435D-97E1-E5622294B09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0A3E52-93B1-4541-B843-7818DEEA02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5B7778-FC38-454E-AA9E-2D55B69D4D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448B35-C52D-4AD8-8D62-6ABE9DD099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f0f8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2880" y="1716120"/>
            <a:ext cx="7549560" cy="723564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1664280" y="3441240"/>
            <a:ext cx="4221000" cy="4220640"/>
          </a:xfrm>
          <a:custGeom>
            <a:avLst/>
            <a:gdLst/>
            <a:ahLst/>
            <a:rect l="l" t="t" r="r" b="b"/>
            <a:pathLst>
              <a:path w="4221480" h="4220845">
                <a:moveTo>
                  <a:pt x="2110359" y="0"/>
                </a:moveTo>
                <a:lnTo>
                  <a:pt x="2062099" y="635"/>
                </a:lnTo>
                <a:lnTo>
                  <a:pt x="2013839" y="1905"/>
                </a:lnTo>
                <a:lnTo>
                  <a:pt x="1966214" y="4445"/>
                </a:lnTo>
                <a:lnTo>
                  <a:pt x="1918589" y="8255"/>
                </a:lnTo>
                <a:lnTo>
                  <a:pt x="1870964" y="13335"/>
                </a:lnTo>
                <a:lnTo>
                  <a:pt x="1823974" y="19050"/>
                </a:lnTo>
                <a:lnTo>
                  <a:pt x="1777619" y="26035"/>
                </a:lnTo>
                <a:lnTo>
                  <a:pt x="1731264" y="33655"/>
                </a:lnTo>
                <a:lnTo>
                  <a:pt x="1685544" y="42545"/>
                </a:lnTo>
                <a:lnTo>
                  <a:pt x="1639824" y="52705"/>
                </a:lnTo>
                <a:lnTo>
                  <a:pt x="1594739" y="63500"/>
                </a:lnTo>
                <a:lnTo>
                  <a:pt x="1549654" y="74930"/>
                </a:lnTo>
                <a:lnTo>
                  <a:pt x="1461389" y="101600"/>
                </a:lnTo>
                <a:lnTo>
                  <a:pt x="1417574" y="116205"/>
                </a:lnTo>
                <a:lnTo>
                  <a:pt x="1374394" y="132080"/>
                </a:lnTo>
                <a:lnTo>
                  <a:pt x="1331214" y="148590"/>
                </a:lnTo>
                <a:lnTo>
                  <a:pt x="1289304" y="165735"/>
                </a:lnTo>
                <a:lnTo>
                  <a:pt x="1247267" y="184150"/>
                </a:lnTo>
                <a:lnTo>
                  <a:pt x="1205992" y="203200"/>
                </a:lnTo>
                <a:lnTo>
                  <a:pt x="1164717" y="222885"/>
                </a:lnTo>
                <a:lnTo>
                  <a:pt x="1124712" y="243840"/>
                </a:lnTo>
                <a:lnTo>
                  <a:pt x="1084707" y="265430"/>
                </a:lnTo>
                <a:lnTo>
                  <a:pt x="1045337" y="287655"/>
                </a:lnTo>
                <a:lnTo>
                  <a:pt x="1006602" y="311150"/>
                </a:lnTo>
                <a:lnTo>
                  <a:pt x="968502" y="335280"/>
                </a:lnTo>
                <a:lnTo>
                  <a:pt x="930402" y="360045"/>
                </a:lnTo>
                <a:lnTo>
                  <a:pt x="856742" y="412115"/>
                </a:lnTo>
                <a:lnTo>
                  <a:pt x="821182" y="439547"/>
                </a:lnTo>
                <a:lnTo>
                  <a:pt x="785622" y="467487"/>
                </a:lnTo>
                <a:lnTo>
                  <a:pt x="750697" y="496062"/>
                </a:lnTo>
                <a:lnTo>
                  <a:pt x="683387" y="555751"/>
                </a:lnTo>
                <a:lnTo>
                  <a:pt x="650367" y="586867"/>
                </a:lnTo>
                <a:lnTo>
                  <a:pt x="618617" y="617982"/>
                </a:lnTo>
                <a:lnTo>
                  <a:pt x="586867" y="650367"/>
                </a:lnTo>
                <a:lnTo>
                  <a:pt x="555752" y="682751"/>
                </a:lnTo>
                <a:lnTo>
                  <a:pt x="525907" y="716407"/>
                </a:lnTo>
                <a:lnTo>
                  <a:pt x="496697" y="750697"/>
                </a:lnTo>
                <a:lnTo>
                  <a:pt x="468122" y="785622"/>
                </a:lnTo>
                <a:lnTo>
                  <a:pt x="440181" y="820547"/>
                </a:lnTo>
                <a:lnTo>
                  <a:pt x="412750" y="856742"/>
                </a:lnTo>
                <a:lnTo>
                  <a:pt x="386080" y="892937"/>
                </a:lnTo>
                <a:lnTo>
                  <a:pt x="360680" y="930402"/>
                </a:lnTo>
                <a:lnTo>
                  <a:pt x="335915" y="967867"/>
                </a:lnTo>
                <a:lnTo>
                  <a:pt x="311785" y="1006602"/>
                </a:lnTo>
                <a:lnTo>
                  <a:pt x="288290" y="1045337"/>
                </a:lnTo>
                <a:lnTo>
                  <a:pt x="243840" y="1124077"/>
                </a:lnTo>
                <a:lnTo>
                  <a:pt x="203200" y="1205357"/>
                </a:lnTo>
                <a:lnTo>
                  <a:pt x="184150" y="1247267"/>
                </a:lnTo>
                <a:lnTo>
                  <a:pt x="165735" y="1288669"/>
                </a:lnTo>
                <a:lnTo>
                  <a:pt x="148590" y="1331214"/>
                </a:lnTo>
                <a:lnTo>
                  <a:pt x="132080" y="1373759"/>
                </a:lnTo>
                <a:lnTo>
                  <a:pt x="116840" y="1416939"/>
                </a:lnTo>
                <a:lnTo>
                  <a:pt x="102235" y="1460754"/>
                </a:lnTo>
                <a:lnTo>
                  <a:pt x="88265" y="1505204"/>
                </a:lnTo>
                <a:lnTo>
                  <a:pt x="75565" y="1549654"/>
                </a:lnTo>
                <a:lnTo>
                  <a:pt x="63500" y="1594104"/>
                </a:lnTo>
                <a:lnTo>
                  <a:pt x="52705" y="1639189"/>
                </a:lnTo>
                <a:lnTo>
                  <a:pt x="43180" y="1684909"/>
                </a:lnTo>
                <a:lnTo>
                  <a:pt x="34290" y="1731264"/>
                </a:lnTo>
                <a:lnTo>
                  <a:pt x="26035" y="1777619"/>
                </a:lnTo>
                <a:lnTo>
                  <a:pt x="13335" y="1870964"/>
                </a:lnTo>
                <a:lnTo>
                  <a:pt x="8890" y="1918589"/>
                </a:lnTo>
                <a:lnTo>
                  <a:pt x="5080" y="1965579"/>
                </a:lnTo>
                <a:lnTo>
                  <a:pt x="2540" y="2013839"/>
                </a:lnTo>
                <a:lnTo>
                  <a:pt x="635" y="2062099"/>
                </a:lnTo>
                <a:lnTo>
                  <a:pt x="0" y="2110359"/>
                </a:lnTo>
                <a:lnTo>
                  <a:pt x="635" y="2158746"/>
                </a:lnTo>
                <a:lnTo>
                  <a:pt x="2540" y="2207006"/>
                </a:lnTo>
                <a:lnTo>
                  <a:pt x="5080" y="2255266"/>
                </a:lnTo>
                <a:lnTo>
                  <a:pt x="8890" y="2302256"/>
                </a:lnTo>
                <a:lnTo>
                  <a:pt x="13335" y="2349881"/>
                </a:lnTo>
                <a:lnTo>
                  <a:pt x="26035" y="2443226"/>
                </a:lnTo>
                <a:lnTo>
                  <a:pt x="34290" y="2489581"/>
                </a:lnTo>
                <a:lnTo>
                  <a:pt x="43180" y="2535936"/>
                </a:lnTo>
                <a:lnTo>
                  <a:pt x="52705" y="2581656"/>
                </a:lnTo>
                <a:lnTo>
                  <a:pt x="63500" y="2626741"/>
                </a:lnTo>
                <a:lnTo>
                  <a:pt x="75565" y="2671191"/>
                </a:lnTo>
                <a:lnTo>
                  <a:pt x="88265" y="2715641"/>
                </a:lnTo>
                <a:lnTo>
                  <a:pt x="102235" y="2760091"/>
                </a:lnTo>
                <a:lnTo>
                  <a:pt x="116840" y="2803906"/>
                </a:lnTo>
                <a:lnTo>
                  <a:pt x="132080" y="2847086"/>
                </a:lnTo>
                <a:lnTo>
                  <a:pt x="148590" y="2889631"/>
                </a:lnTo>
                <a:lnTo>
                  <a:pt x="165735" y="2932176"/>
                </a:lnTo>
                <a:lnTo>
                  <a:pt x="184150" y="2973578"/>
                </a:lnTo>
                <a:lnTo>
                  <a:pt x="203200" y="3015488"/>
                </a:lnTo>
                <a:lnTo>
                  <a:pt x="243840" y="3096768"/>
                </a:lnTo>
                <a:lnTo>
                  <a:pt x="288290" y="3175508"/>
                </a:lnTo>
                <a:lnTo>
                  <a:pt x="311785" y="3214243"/>
                </a:lnTo>
                <a:lnTo>
                  <a:pt x="335915" y="3252978"/>
                </a:lnTo>
                <a:lnTo>
                  <a:pt x="360680" y="3290443"/>
                </a:lnTo>
                <a:lnTo>
                  <a:pt x="386080" y="3327273"/>
                </a:lnTo>
                <a:lnTo>
                  <a:pt x="412750" y="3364103"/>
                </a:lnTo>
                <a:lnTo>
                  <a:pt x="440181" y="3400298"/>
                </a:lnTo>
                <a:lnTo>
                  <a:pt x="468122" y="3435223"/>
                </a:lnTo>
                <a:lnTo>
                  <a:pt x="496697" y="3470148"/>
                </a:lnTo>
                <a:lnTo>
                  <a:pt x="525907" y="3504438"/>
                </a:lnTo>
                <a:lnTo>
                  <a:pt x="555752" y="3538093"/>
                </a:lnTo>
                <a:lnTo>
                  <a:pt x="586867" y="3570478"/>
                </a:lnTo>
                <a:lnTo>
                  <a:pt x="618617" y="3602863"/>
                </a:lnTo>
                <a:lnTo>
                  <a:pt x="650367" y="3633978"/>
                </a:lnTo>
                <a:lnTo>
                  <a:pt x="683387" y="3665093"/>
                </a:lnTo>
                <a:lnTo>
                  <a:pt x="750697" y="3724783"/>
                </a:lnTo>
                <a:lnTo>
                  <a:pt x="785622" y="3753358"/>
                </a:lnTo>
                <a:lnTo>
                  <a:pt x="821182" y="3781298"/>
                </a:lnTo>
                <a:lnTo>
                  <a:pt x="856742" y="3808730"/>
                </a:lnTo>
                <a:lnTo>
                  <a:pt x="930402" y="3860800"/>
                </a:lnTo>
                <a:lnTo>
                  <a:pt x="968502" y="3885565"/>
                </a:lnTo>
                <a:lnTo>
                  <a:pt x="1006602" y="3909695"/>
                </a:lnTo>
                <a:lnTo>
                  <a:pt x="1045337" y="3932555"/>
                </a:lnTo>
                <a:lnTo>
                  <a:pt x="1084707" y="3955415"/>
                </a:lnTo>
                <a:lnTo>
                  <a:pt x="1124712" y="3977005"/>
                </a:lnTo>
                <a:lnTo>
                  <a:pt x="1164717" y="3997960"/>
                </a:lnTo>
                <a:lnTo>
                  <a:pt x="1205992" y="4017645"/>
                </a:lnTo>
                <a:lnTo>
                  <a:pt x="1247267" y="4036695"/>
                </a:lnTo>
                <a:lnTo>
                  <a:pt x="1289304" y="4055110"/>
                </a:lnTo>
                <a:lnTo>
                  <a:pt x="1331214" y="4072255"/>
                </a:lnTo>
                <a:lnTo>
                  <a:pt x="1374394" y="4088765"/>
                </a:lnTo>
                <a:lnTo>
                  <a:pt x="1417574" y="4104640"/>
                </a:lnTo>
                <a:lnTo>
                  <a:pt x="1461389" y="4119245"/>
                </a:lnTo>
                <a:lnTo>
                  <a:pt x="1505204" y="4132580"/>
                </a:lnTo>
                <a:lnTo>
                  <a:pt x="1549654" y="4145280"/>
                </a:lnTo>
                <a:lnTo>
                  <a:pt x="1594739" y="4157345"/>
                </a:lnTo>
                <a:lnTo>
                  <a:pt x="1639824" y="4168140"/>
                </a:lnTo>
                <a:lnTo>
                  <a:pt x="1685544" y="4178300"/>
                </a:lnTo>
                <a:lnTo>
                  <a:pt x="1731264" y="4187190"/>
                </a:lnTo>
                <a:lnTo>
                  <a:pt x="1777619" y="4194810"/>
                </a:lnTo>
                <a:lnTo>
                  <a:pt x="1823974" y="4201795"/>
                </a:lnTo>
                <a:lnTo>
                  <a:pt x="1870964" y="4207510"/>
                </a:lnTo>
                <a:lnTo>
                  <a:pt x="1918589" y="4212590"/>
                </a:lnTo>
                <a:lnTo>
                  <a:pt x="1966214" y="4216400"/>
                </a:lnTo>
                <a:lnTo>
                  <a:pt x="2013839" y="4218940"/>
                </a:lnTo>
                <a:lnTo>
                  <a:pt x="2062099" y="4220210"/>
                </a:lnTo>
                <a:lnTo>
                  <a:pt x="2110359" y="4220845"/>
                </a:lnTo>
                <a:lnTo>
                  <a:pt x="2159381" y="4220210"/>
                </a:lnTo>
                <a:lnTo>
                  <a:pt x="2207641" y="4218940"/>
                </a:lnTo>
                <a:lnTo>
                  <a:pt x="2255266" y="4216400"/>
                </a:lnTo>
                <a:lnTo>
                  <a:pt x="2302891" y="4212590"/>
                </a:lnTo>
                <a:lnTo>
                  <a:pt x="2349881" y="4207510"/>
                </a:lnTo>
                <a:lnTo>
                  <a:pt x="2396871" y="4201795"/>
                </a:lnTo>
                <a:lnTo>
                  <a:pt x="2443861" y="4194810"/>
                </a:lnTo>
                <a:lnTo>
                  <a:pt x="2490216" y="4187190"/>
                </a:lnTo>
                <a:lnTo>
                  <a:pt x="2535936" y="4178300"/>
                </a:lnTo>
                <a:lnTo>
                  <a:pt x="2581656" y="4168140"/>
                </a:lnTo>
                <a:lnTo>
                  <a:pt x="2626741" y="4157345"/>
                </a:lnTo>
                <a:lnTo>
                  <a:pt x="2671826" y="4145280"/>
                </a:lnTo>
                <a:lnTo>
                  <a:pt x="2716276" y="4132580"/>
                </a:lnTo>
                <a:lnTo>
                  <a:pt x="2760091" y="4119245"/>
                </a:lnTo>
                <a:lnTo>
                  <a:pt x="2803906" y="4104640"/>
                </a:lnTo>
                <a:lnTo>
                  <a:pt x="2847086" y="4088765"/>
                </a:lnTo>
                <a:lnTo>
                  <a:pt x="2889631" y="4072255"/>
                </a:lnTo>
                <a:lnTo>
                  <a:pt x="2932176" y="4055110"/>
                </a:lnTo>
                <a:lnTo>
                  <a:pt x="2974213" y="4036695"/>
                </a:lnTo>
                <a:lnTo>
                  <a:pt x="3015488" y="4017645"/>
                </a:lnTo>
                <a:lnTo>
                  <a:pt x="3056128" y="3997960"/>
                </a:lnTo>
                <a:lnTo>
                  <a:pt x="3096768" y="3977005"/>
                </a:lnTo>
                <a:lnTo>
                  <a:pt x="3136772" y="3955415"/>
                </a:lnTo>
                <a:lnTo>
                  <a:pt x="3176143" y="3932555"/>
                </a:lnTo>
                <a:lnTo>
                  <a:pt x="3214878" y="3909695"/>
                </a:lnTo>
                <a:lnTo>
                  <a:pt x="3252978" y="3885565"/>
                </a:lnTo>
                <a:lnTo>
                  <a:pt x="3290443" y="3860800"/>
                </a:lnTo>
                <a:lnTo>
                  <a:pt x="3327907" y="3834765"/>
                </a:lnTo>
                <a:lnTo>
                  <a:pt x="3364738" y="3808730"/>
                </a:lnTo>
                <a:lnTo>
                  <a:pt x="3400298" y="3781298"/>
                </a:lnTo>
                <a:lnTo>
                  <a:pt x="3435857" y="3753358"/>
                </a:lnTo>
                <a:lnTo>
                  <a:pt x="3470782" y="3724783"/>
                </a:lnTo>
                <a:lnTo>
                  <a:pt x="3538093" y="3665093"/>
                </a:lnTo>
                <a:lnTo>
                  <a:pt x="3571113" y="3633978"/>
                </a:lnTo>
                <a:lnTo>
                  <a:pt x="3602863" y="3602863"/>
                </a:lnTo>
                <a:lnTo>
                  <a:pt x="3634613" y="3570478"/>
                </a:lnTo>
                <a:lnTo>
                  <a:pt x="3665093" y="3538093"/>
                </a:lnTo>
                <a:lnTo>
                  <a:pt x="3695573" y="3504438"/>
                </a:lnTo>
                <a:lnTo>
                  <a:pt x="3724782" y="3470148"/>
                </a:lnTo>
                <a:lnTo>
                  <a:pt x="3753357" y="3435223"/>
                </a:lnTo>
                <a:lnTo>
                  <a:pt x="3781298" y="3400298"/>
                </a:lnTo>
                <a:lnTo>
                  <a:pt x="3808729" y="3364103"/>
                </a:lnTo>
                <a:lnTo>
                  <a:pt x="3835400" y="3327273"/>
                </a:lnTo>
                <a:lnTo>
                  <a:pt x="3860800" y="3290443"/>
                </a:lnTo>
                <a:lnTo>
                  <a:pt x="3885565" y="3252978"/>
                </a:lnTo>
                <a:lnTo>
                  <a:pt x="3909695" y="3214243"/>
                </a:lnTo>
                <a:lnTo>
                  <a:pt x="3933190" y="3175508"/>
                </a:lnTo>
                <a:lnTo>
                  <a:pt x="3955415" y="3136138"/>
                </a:lnTo>
                <a:lnTo>
                  <a:pt x="3977004" y="3096768"/>
                </a:lnTo>
                <a:lnTo>
                  <a:pt x="3997959" y="3056128"/>
                </a:lnTo>
                <a:lnTo>
                  <a:pt x="4018279" y="3015488"/>
                </a:lnTo>
                <a:lnTo>
                  <a:pt x="4037329" y="2973578"/>
                </a:lnTo>
                <a:lnTo>
                  <a:pt x="4055745" y="2932176"/>
                </a:lnTo>
                <a:lnTo>
                  <a:pt x="4072890" y="2889631"/>
                </a:lnTo>
                <a:lnTo>
                  <a:pt x="4089400" y="2847086"/>
                </a:lnTo>
                <a:lnTo>
                  <a:pt x="4104640" y="2803906"/>
                </a:lnTo>
                <a:lnTo>
                  <a:pt x="4119245" y="2760091"/>
                </a:lnTo>
                <a:lnTo>
                  <a:pt x="4133215" y="2715641"/>
                </a:lnTo>
                <a:lnTo>
                  <a:pt x="4145915" y="2671191"/>
                </a:lnTo>
                <a:lnTo>
                  <a:pt x="4157979" y="2626741"/>
                </a:lnTo>
                <a:lnTo>
                  <a:pt x="4168775" y="2581656"/>
                </a:lnTo>
                <a:lnTo>
                  <a:pt x="4178300" y="2535936"/>
                </a:lnTo>
                <a:lnTo>
                  <a:pt x="4187190" y="2489581"/>
                </a:lnTo>
                <a:lnTo>
                  <a:pt x="4195445" y="2443226"/>
                </a:lnTo>
                <a:lnTo>
                  <a:pt x="4208145" y="2349881"/>
                </a:lnTo>
                <a:lnTo>
                  <a:pt x="4212590" y="2302256"/>
                </a:lnTo>
                <a:lnTo>
                  <a:pt x="4216400" y="2255266"/>
                </a:lnTo>
                <a:lnTo>
                  <a:pt x="4218940" y="2207006"/>
                </a:lnTo>
                <a:lnTo>
                  <a:pt x="4220845" y="2158746"/>
                </a:lnTo>
                <a:lnTo>
                  <a:pt x="4221480" y="2110359"/>
                </a:lnTo>
                <a:lnTo>
                  <a:pt x="4220845" y="2062099"/>
                </a:lnTo>
                <a:lnTo>
                  <a:pt x="4218940" y="2013839"/>
                </a:lnTo>
                <a:lnTo>
                  <a:pt x="4216400" y="1965579"/>
                </a:lnTo>
                <a:lnTo>
                  <a:pt x="4212590" y="1918589"/>
                </a:lnTo>
                <a:lnTo>
                  <a:pt x="4208145" y="1870964"/>
                </a:lnTo>
                <a:lnTo>
                  <a:pt x="4195445" y="1777619"/>
                </a:lnTo>
                <a:lnTo>
                  <a:pt x="4187190" y="1731264"/>
                </a:lnTo>
                <a:lnTo>
                  <a:pt x="4178300" y="1684909"/>
                </a:lnTo>
                <a:lnTo>
                  <a:pt x="4168775" y="1639189"/>
                </a:lnTo>
                <a:lnTo>
                  <a:pt x="4157979" y="1594104"/>
                </a:lnTo>
                <a:lnTo>
                  <a:pt x="4145915" y="1549654"/>
                </a:lnTo>
                <a:lnTo>
                  <a:pt x="4133215" y="1505204"/>
                </a:lnTo>
                <a:lnTo>
                  <a:pt x="4119245" y="1460754"/>
                </a:lnTo>
                <a:lnTo>
                  <a:pt x="4104640" y="1416939"/>
                </a:lnTo>
                <a:lnTo>
                  <a:pt x="4089400" y="1373759"/>
                </a:lnTo>
                <a:lnTo>
                  <a:pt x="4072890" y="1331214"/>
                </a:lnTo>
                <a:lnTo>
                  <a:pt x="4055745" y="1288669"/>
                </a:lnTo>
                <a:lnTo>
                  <a:pt x="4037329" y="1247267"/>
                </a:lnTo>
                <a:lnTo>
                  <a:pt x="4018279" y="1205357"/>
                </a:lnTo>
                <a:lnTo>
                  <a:pt x="3997959" y="1164717"/>
                </a:lnTo>
                <a:lnTo>
                  <a:pt x="3977004" y="1124077"/>
                </a:lnTo>
                <a:lnTo>
                  <a:pt x="3955415" y="1084707"/>
                </a:lnTo>
                <a:lnTo>
                  <a:pt x="3933190" y="1045337"/>
                </a:lnTo>
                <a:lnTo>
                  <a:pt x="3909695" y="1006602"/>
                </a:lnTo>
                <a:lnTo>
                  <a:pt x="3885565" y="967867"/>
                </a:lnTo>
                <a:lnTo>
                  <a:pt x="3860800" y="930402"/>
                </a:lnTo>
                <a:lnTo>
                  <a:pt x="3835400" y="892937"/>
                </a:lnTo>
                <a:lnTo>
                  <a:pt x="3808729" y="856742"/>
                </a:lnTo>
                <a:lnTo>
                  <a:pt x="3781298" y="820547"/>
                </a:lnTo>
                <a:lnTo>
                  <a:pt x="3753357" y="785622"/>
                </a:lnTo>
                <a:lnTo>
                  <a:pt x="3724782" y="750697"/>
                </a:lnTo>
                <a:lnTo>
                  <a:pt x="3695573" y="716407"/>
                </a:lnTo>
                <a:lnTo>
                  <a:pt x="3665093" y="682751"/>
                </a:lnTo>
                <a:lnTo>
                  <a:pt x="3634613" y="650367"/>
                </a:lnTo>
                <a:lnTo>
                  <a:pt x="3602863" y="617982"/>
                </a:lnTo>
                <a:lnTo>
                  <a:pt x="3571113" y="586867"/>
                </a:lnTo>
                <a:lnTo>
                  <a:pt x="3538093" y="555751"/>
                </a:lnTo>
                <a:lnTo>
                  <a:pt x="3470782" y="496062"/>
                </a:lnTo>
                <a:lnTo>
                  <a:pt x="3435857" y="467487"/>
                </a:lnTo>
                <a:lnTo>
                  <a:pt x="3400298" y="439547"/>
                </a:lnTo>
                <a:lnTo>
                  <a:pt x="3364738" y="412115"/>
                </a:lnTo>
                <a:lnTo>
                  <a:pt x="3327907" y="386080"/>
                </a:lnTo>
                <a:lnTo>
                  <a:pt x="3290443" y="360045"/>
                </a:lnTo>
                <a:lnTo>
                  <a:pt x="3252978" y="335280"/>
                </a:lnTo>
                <a:lnTo>
                  <a:pt x="3214878" y="311150"/>
                </a:lnTo>
                <a:lnTo>
                  <a:pt x="3176143" y="287655"/>
                </a:lnTo>
                <a:lnTo>
                  <a:pt x="3136772" y="265430"/>
                </a:lnTo>
                <a:lnTo>
                  <a:pt x="3096768" y="243840"/>
                </a:lnTo>
                <a:lnTo>
                  <a:pt x="3056128" y="222885"/>
                </a:lnTo>
                <a:lnTo>
                  <a:pt x="3015488" y="203200"/>
                </a:lnTo>
                <a:lnTo>
                  <a:pt x="2974213" y="184150"/>
                </a:lnTo>
                <a:lnTo>
                  <a:pt x="2932176" y="165735"/>
                </a:lnTo>
                <a:lnTo>
                  <a:pt x="2889631" y="148590"/>
                </a:lnTo>
                <a:lnTo>
                  <a:pt x="2847086" y="132080"/>
                </a:lnTo>
                <a:lnTo>
                  <a:pt x="2803906" y="116205"/>
                </a:lnTo>
                <a:lnTo>
                  <a:pt x="2760091" y="101600"/>
                </a:lnTo>
                <a:lnTo>
                  <a:pt x="2671826" y="74930"/>
                </a:lnTo>
                <a:lnTo>
                  <a:pt x="2626741" y="63500"/>
                </a:lnTo>
                <a:lnTo>
                  <a:pt x="2581656" y="52705"/>
                </a:lnTo>
                <a:lnTo>
                  <a:pt x="2535936" y="42545"/>
                </a:lnTo>
                <a:lnTo>
                  <a:pt x="2490216" y="33655"/>
                </a:lnTo>
                <a:lnTo>
                  <a:pt x="2443861" y="26035"/>
                </a:lnTo>
                <a:lnTo>
                  <a:pt x="2396871" y="19050"/>
                </a:lnTo>
                <a:lnTo>
                  <a:pt x="2349881" y="13335"/>
                </a:lnTo>
                <a:lnTo>
                  <a:pt x="2302891" y="8255"/>
                </a:lnTo>
                <a:lnTo>
                  <a:pt x="2255266" y="4445"/>
                </a:lnTo>
                <a:lnTo>
                  <a:pt x="2207641" y="1905"/>
                </a:lnTo>
                <a:lnTo>
                  <a:pt x="2159381" y="635"/>
                </a:lnTo>
                <a:lnTo>
                  <a:pt x="2110359" y="0"/>
                </a:lnTo>
                <a:close/>
              </a:path>
            </a:pathLst>
          </a:custGeom>
          <a:solidFill>
            <a:srgbClr val="ffffff">
              <a:alpha val="9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700" spc="-1" strike="noStrike">
                <a:latin typeface="Calibri"/>
              </a:rPr>
              <a:t>Click to edit the title text format</a:t>
            </a:r>
            <a:endParaRPr b="0" lang="en-US" sz="67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47A47AC-CDAB-47ED-9162-1A4C973C96C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3319920" y="4820040"/>
            <a:ext cx="789120" cy="59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1900" spc="-106" strike="noStrike">
                <a:solidFill>
                  <a:srgbClr val="7194b5"/>
                </a:solidFill>
                <a:latin typeface="Gill Sans MT"/>
              </a:rPr>
              <a:t>H</a:t>
            </a:r>
            <a:r>
              <a:rPr b="0" lang="en-US" sz="1900" spc="-114" strike="noStrike">
                <a:solidFill>
                  <a:srgbClr val="7194b5"/>
                </a:solidFill>
                <a:latin typeface="Gill Sans MT"/>
              </a:rPr>
              <a:t> O</a:t>
            </a:r>
            <a:r>
              <a:rPr b="0" lang="en-US" sz="1900" spc="-140" strike="noStrike">
                <a:solidFill>
                  <a:srgbClr val="7194b5"/>
                </a:solidFill>
                <a:latin typeface="Gill Sans MT"/>
              </a:rPr>
              <a:t> </a:t>
            </a:r>
            <a:r>
              <a:rPr b="0" lang="en-US" sz="1900" spc="-72" strike="noStrike">
                <a:solidFill>
                  <a:srgbClr val="7194b5"/>
                </a:solidFill>
                <a:latin typeface="Gill Sans MT"/>
              </a:rPr>
              <a:t>L</a:t>
            </a:r>
            <a:r>
              <a:rPr b="0" lang="en-US" sz="1900" spc="-126" strike="noStrike">
                <a:solidFill>
                  <a:srgbClr val="7194b5"/>
                </a:solidFill>
                <a:latin typeface="Gill Sans MT"/>
              </a:rPr>
              <a:t> </a:t>
            </a:r>
            <a:r>
              <a:rPr b="0" lang="en-US" sz="1900" spc="-52" strike="noStrike">
                <a:solidFill>
                  <a:srgbClr val="7194b5"/>
                </a:solidFill>
                <a:latin typeface="Gill Sans MT"/>
              </a:rPr>
              <a:t>A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359440" y="5033160"/>
            <a:ext cx="2831760" cy="20545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6700" spc="-310" strike="noStrike">
                <a:solidFill>
                  <a:srgbClr val="7194b5"/>
                </a:solidFill>
                <a:latin typeface="Arial Narrow"/>
              </a:rPr>
              <a:t>Diciembre</a:t>
            </a:r>
            <a:endParaRPr b="0" lang="en-US" sz="67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2022-07-29T04:57:40Z</dcterms:created>
  <dc:creator/>
  <dc:description/>
  <dc:language>en-US</dc:language>
  <cp:lastModifiedBy/>
  <dcterms:modified xsi:type="dcterms:W3CDTF">2022-07-29T04:57:40Z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