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1FF986-E2BF-436C-A5E7-B9EED1A9608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2B42FD-6166-4FD6-B3D7-BFBE06CDBD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20FE83-0F1F-4311-9EB9-6988C31BAFE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35B076-C1E2-433C-A4DD-9A8390855A6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D2CD04-BC0E-460C-93EA-3790AE9834F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322316-7722-4CF7-B9C9-249ECAD11C4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576381-D625-41D4-867D-2267E6D5F3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6FF077-71A5-4A65-9D53-0284B49D1D8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1253880" y="3484440"/>
            <a:ext cx="5048280" cy="464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F10E3A-5223-4F4A-AAF7-F24ABAA865F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E97D8B-7FD4-4FD2-A53B-4928F58FEA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123F0F-180D-4FDB-B9E7-626C3DF796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F5DACE-75E4-463D-A9F0-F1E3614728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1b41a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4320" y="4366800"/>
            <a:ext cx="1622880" cy="798480"/>
          </a:xfrm>
          <a:custGeom>
            <a:avLst/>
            <a:gdLst/>
            <a:ahLst/>
            <a:rect l="l" t="t" r="r" b="b"/>
            <a:pathLst>
              <a:path w="1623060" h="798829">
                <a:moveTo>
                  <a:pt x="0" y="652144"/>
                </a:moveTo>
                <a:lnTo>
                  <a:pt x="0" y="698500"/>
                </a:lnTo>
                <a:lnTo>
                  <a:pt x="56515" y="742314"/>
                </a:lnTo>
                <a:lnTo>
                  <a:pt x="99060" y="765175"/>
                </a:lnTo>
                <a:lnTo>
                  <a:pt x="144780" y="782319"/>
                </a:lnTo>
                <a:lnTo>
                  <a:pt x="193040" y="793750"/>
                </a:lnTo>
                <a:lnTo>
                  <a:pt x="243840" y="798829"/>
                </a:lnTo>
                <a:lnTo>
                  <a:pt x="295275" y="798194"/>
                </a:lnTo>
                <a:lnTo>
                  <a:pt x="346075" y="792479"/>
                </a:lnTo>
                <a:lnTo>
                  <a:pt x="395605" y="781050"/>
                </a:lnTo>
                <a:lnTo>
                  <a:pt x="444500" y="765810"/>
                </a:lnTo>
                <a:lnTo>
                  <a:pt x="461009" y="758825"/>
                </a:lnTo>
                <a:lnTo>
                  <a:pt x="247015" y="758825"/>
                </a:lnTo>
                <a:lnTo>
                  <a:pt x="201295" y="755014"/>
                </a:lnTo>
                <a:lnTo>
                  <a:pt x="156210" y="746125"/>
                </a:lnTo>
                <a:lnTo>
                  <a:pt x="112395" y="731519"/>
                </a:lnTo>
                <a:lnTo>
                  <a:pt x="67945" y="708660"/>
                </a:lnTo>
                <a:lnTo>
                  <a:pt x="27305" y="679450"/>
                </a:lnTo>
                <a:lnTo>
                  <a:pt x="0" y="652144"/>
                </a:lnTo>
                <a:close/>
                <a:moveTo>
                  <a:pt x="775970" y="383539"/>
                </a:moveTo>
                <a:lnTo>
                  <a:pt x="770890" y="385444"/>
                </a:lnTo>
                <a:lnTo>
                  <a:pt x="765810" y="386714"/>
                </a:lnTo>
                <a:lnTo>
                  <a:pt x="761365" y="389254"/>
                </a:lnTo>
                <a:lnTo>
                  <a:pt x="758825" y="395604"/>
                </a:lnTo>
                <a:lnTo>
                  <a:pt x="741045" y="440689"/>
                </a:lnTo>
                <a:lnTo>
                  <a:pt x="719455" y="483869"/>
                </a:lnTo>
                <a:lnTo>
                  <a:pt x="693420" y="524510"/>
                </a:lnTo>
                <a:lnTo>
                  <a:pt x="664210" y="562610"/>
                </a:lnTo>
                <a:lnTo>
                  <a:pt x="631825" y="598169"/>
                </a:lnTo>
                <a:lnTo>
                  <a:pt x="596265" y="630554"/>
                </a:lnTo>
                <a:lnTo>
                  <a:pt x="558165" y="659764"/>
                </a:lnTo>
                <a:lnTo>
                  <a:pt x="517525" y="685164"/>
                </a:lnTo>
                <a:lnTo>
                  <a:pt x="474980" y="708025"/>
                </a:lnTo>
                <a:lnTo>
                  <a:pt x="429895" y="726439"/>
                </a:lnTo>
                <a:lnTo>
                  <a:pt x="384175" y="741044"/>
                </a:lnTo>
                <a:lnTo>
                  <a:pt x="339725" y="751204"/>
                </a:lnTo>
                <a:lnTo>
                  <a:pt x="293370" y="757554"/>
                </a:lnTo>
                <a:lnTo>
                  <a:pt x="247015" y="758825"/>
                </a:lnTo>
                <a:lnTo>
                  <a:pt x="461009" y="758825"/>
                </a:lnTo>
                <a:lnTo>
                  <a:pt x="537210" y="721994"/>
                </a:lnTo>
                <a:lnTo>
                  <a:pt x="580390" y="694054"/>
                </a:lnTo>
                <a:lnTo>
                  <a:pt x="621665" y="663575"/>
                </a:lnTo>
                <a:lnTo>
                  <a:pt x="659765" y="629919"/>
                </a:lnTo>
                <a:lnTo>
                  <a:pt x="691515" y="596264"/>
                </a:lnTo>
                <a:lnTo>
                  <a:pt x="720725" y="560069"/>
                </a:lnTo>
                <a:lnTo>
                  <a:pt x="746125" y="521335"/>
                </a:lnTo>
                <a:lnTo>
                  <a:pt x="767715" y="480694"/>
                </a:lnTo>
                <a:lnTo>
                  <a:pt x="784860" y="437514"/>
                </a:lnTo>
                <a:lnTo>
                  <a:pt x="859155" y="437514"/>
                </a:lnTo>
                <a:lnTo>
                  <a:pt x="824865" y="417829"/>
                </a:lnTo>
                <a:lnTo>
                  <a:pt x="787400" y="389254"/>
                </a:lnTo>
                <a:lnTo>
                  <a:pt x="782320" y="384175"/>
                </a:lnTo>
                <a:lnTo>
                  <a:pt x="775970" y="383539"/>
                </a:lnTo>
                <a:close/>
                <a:moveTo>
                  <a:pt x="0" y="565785"/>
                </a:moveTo>
                <a:lnTo>
                  <a:pt x="0" y="610869"/>
                </a:lnTo>
                <a:lnTo>
                  <a:pt x="34925" y="610869"/>
                </a:lnTo>
                <a:lnTo>
                  <a:pt x="71755" y="603250"/>
                </a:lnTo>
                <a:lnTo>
                  <a:pt x="104775" y="590550"/>
                </a:lnTo>
                <a:lnTo>
                  <a:pt x="144145" y="566419"/>
                </a:lnTo>
                <a:lnTo>
                  <a:pt x="2540" y="566419"/>
                </a:lnTo>
                <a:lnTo>
                  <a:pt x="0" y="565785"/>
                </a:lnTo>
                <a:close/>
                <a:moveTo>
                  <a:pt x="583565" y="99694"/>
                </a:moveTo>
                <a:lnTo>
                  <a:pt x="539115" y="105410"/>
                </a:lnTo>
                <a:lnTo>
                  <a:pt x="496570" y="119379"/>
                </a:lnTo>
                <a:lnTo>
                  <a:pt x="456564" y="140969"/>
                </a:lnTo>
                <a:lnTo>
                  <a:pt x="419734" y="168275"/>
                </a:lnTo>
                <a:lnTo>
                  <a:pt x="386080" y="198754"/>
                </a:lnTo>
                <a:lnTo>
                  <a:pt x="356234" y="231139"/>
                </a:lnTo>
                <a:lnTo>
                  <a:pt x="325120" y="269875"/>
                </a:lnTo>
                <a:lnTo>
                  <a:pt x="296545" y="310514"/>
                </a:lnTo>
                <a:lnTo>
                  <a:pt x="269240" y="351789"/>
                </a:lnTo>
                <a:lnTo>
                  <a:pt x="241300" y="393064"/>
                </a:lnTo>
                <a:lnTo>
                  <a:pt x="212090" y="433704"/>
                </a:lnTo>
                <a:lnTo>
                  <a:pt x="180975" y="471804"/>
                </a:lnTo>
                <a:lnTo>
                  <a:pt x="152400" y="501014"/>
                </a:lnTo>
                <a:lnTo>
                  <a:pt x="118110" y="528319"/>
                </a:lnTo>
                <a:lnTo>
                  <a:pt x="80645" y="551179"/>
                </a:lnTo>
                <a:lnTo>
                  <a:pt x="41275" y="564514"/>
                </a:lnTo>
                <a:lnTo>
                  <a:pt x="2540" y="566419"/>
                </a:lnTo>
                <a:lnTo>
                  <a:pt x="144145" y="566419"/>
                </a:lnTo>
                <a:lnTo>
                  <a:pt x="181610" y="535939"/>
                </a:lnTo>
                <a:lnTo>
                  <a:pt x="213994" y="502285"/>
                </a:lnTo>
                <a:lnTo>
                  <a:pt x="243204" y="465454"/>
                </a:lnTo>
                <a:lnTo>
                  <a:pt x="270509" y="426719"/>
                </a:lnTo>
                <a:lnTo>
                  <a:pt x="295909" y="387350"/>
                </a:lnTo>
                <a:lnTo>
                  <a:pt x="321309" y="346075"/>
                </a:lnTo>
                <a:lnTo>
                  <a:pt x="348615" y="305435"/>
                </a:lnTo>
                <a:lnTo>
                  <a:pt x="377825" y="266064"/>
                </a:lnTo>
                <a:lnTo>
                  <a:pt x="410209" y="229869"/>
                </a:lnTo>
                <a:lnTo>
                  <a:pt x="445770" y="196850"/>
                </a:lnTo>
                <a:lnTo>
                  <a:pt x="485775" y="168910"/>
                </a:lnTo>
                <a:lnTo>
                  <a:pt x="525780" y="150494"/>
                </a:lnTo>
                <a:lnTo>
                  <a:pt x="572135" y="140335"/>
                </a:lnTo>
                <a:lnTo>
                  <a:pt x="700405" y="140335"/>
                </a:lnTo>
                <a:lnTo>
                  <a:pt x="686435" y="128269"/>
                </a:lnTo>
                <a:lnTo>
                  <a:pt x="654685" y="112394"/>
                </a:lnTo>
                <a:lnTo>
                  <a:pt x="619760" y="102235"/>
                </a:lnTo>
                <a:lnTo>
                  <a:pt x="583565" y="99694"/>
                </a:lnTo>
                <a:close/>
                <a:moveTo>
                  <a:pt x="859155" y="437514"/>
                </a:moveTo>
                <a:lnTo>
                  <a:pt x="784860" y="437514"/>
                </a:lnTo>
                <a:lnTo>
                  <a:pt x="827405" y="467360"/>
                </a:lnTo>
                <a:lnTo>
                  <a:pt x="873125" y="490219"/>
                </a:lnTo>
                <a:lnTo>
                  <a:pt x="922020" y="508000"/>
                </a:lnTo>
                <a:lnTo>
                  <a:pt x="973455" y="520064"/>
                </a:lnTo>
                <a:lnTo>
                  <a:pt x="1025525" y="527685"/>
                </a:lnTo>
                <a:lnTo>
                  <a:pt x="1078230" y="530860"/>
                </a:lnTo>
                <a:lnTo>
                  <a:pt x="1130300" y="530860"/>
                </a:lnTo>
                <a:lnTo>
                  <a:pt x="1180465" y="527685"/>
                </a:lnTo>
                <a:lnTo>
                  <a:pt x="1226185" y="522604"/>
                </a:lnTo>
                <a:lnTo>
                  <a:pt x="1271905" y="513079"/>
                </a:lnTo>
                <a:lnTo>
                  <a:pt x="1317625" y="501014"/>
                </a:lnTo>
                <a:lnTo>
                  <a:pt x="1341120" y="492760"/>
                </a:lnTo>
                <a:lnTo>
                  <a:pt x="1100455" y="492760"/>
                </a:lnTo>
                <a:lnTo>
                  <a:pt x="1051560" y="490219"/>
                </a:lnTo>
                <a:lnTo>
                  <a:pt x="1002665" y="483869"/>
                </a:lnTo>
                <a:lnTo>
                  <a:pt x="955040" y="474344"/>
                </a:lnTo>
                <a:lnTo>
                  <a:pt x="909320" y="459739"/>
                </a:lnTo>
                <a:lnTo>
                  <a:pt x="865505" y="440689"/>
                </a:lnTo>
                <a:lnTo>
                  <a:pt x="859155" y="437514"/>
                </a:lnTo>
                <a:close/>
                <a:moveTo>
                  <a:pt x="1621790" y="109219"/>
                </a:moveTo>
                <a:lnTo>
                  <a:pt x="1590675" y="109219"/>
                </a:lnTo>
                <a:lnTo>
                  <a:pt x="1589405" y="156844"/>
                </a:lnTo>
                <a:lnTo>
                  <a:pt x="1580515" y="203835"/>
                </a:lnTo>
                <a:lnTo>
                  <a:pt x="1564640" y="249554"/>
                </a:lnTo>
                <a:lnTo>
                  <a:pt x="1542415" y="292735"/>
                </a:lnTo>
                <a:lnTo>
                  <a:pt x="1511300" y="334644"/>
                </a:lnTo>
                <a:lnTo>
                  <a:pt x="1473835" y="371475"/>
                </a:lnTo>
                <a:lnTo>
                  <a:pt x="1431925" y="403225"/>
                </a:lnTo>
                <a:lnTo>
                  <a:pt x="1386840" y="429894"/>
                </a:lnTo>
                <a:lnTo>
                  <a:pt x="1338580" y="451485"/>
                </a:lnTo>
                <a:lnTo>
                  <a:pt x="1289050" y="467994"/>
                </a:lnTo>
                <a:lnTo>
                  <a:pt x="1243965" y="478789"/>
                </a:lnTo>
                <a:lnTo>
                  <a:pt x="1197610" y="486410"/>
                </a:lnTo>
                <a:lnTo>
                  <a:pt x="1149350" y="490854"/>
                </a:lnTo>
                <a:lnTo>
                  <a:pt x="1100455" y="492760"/>
                </a:lnTo>
                <a:lnTo>
                  <a:pt x="1341120" y="492760"/>
                </a:lnTo>
                <a:lnTo>
                  <a:pt x="1403985" y="466089"/>
                </a:lnTo>
                <a:lnTo>
                  <a:pt x="1443990" y="443229"/>
                </a:lnTo>
                <a:lnTo>
                  <a:pt x="1482090" y="416560"/>
                </a:lnTo>
                <a:lnTo>
                  <a:pt x="1516380" y="386079"/>
                </a:lnTo>
                <a:lnTo>
                  <a:pt x="1546860" y="351789"/>
                </a:lnTo>
                <a:lnTo>
                  <a:pt x="1572895" y="313689"/>
                </a:lnTo>
                <a:lnTo>
                  <a:pt x="1594485" y="271144"/>
                </a:lnTo>
                <a:lnTo>
                  <a:pt x="1610360" y="226060"/>
                </a:lnTo>
                <a:lnTo>
                  <a:pt x="1619885" y="179704"/>
                </a:lnTo>
                <a:lnTo>
                  <a:pt x="1623060" y="132079"/>
                </a:lnTo>
                <a:lnTo>
                  <a:pt x="1621790" y="109219"/>
                </a:lnTo>
                <a:close/>
                <a:moveTo>
                  <a:pt x="700405" y="140335"/>
                </a:moveTo>
                <a:lnTo>
                  <a:pt x="618490" y="140335"/>
                </a:lnTo>
                <a:lnTo>
                  <a:pt x="661670" y="151764"/>
                </a:lnTo>
                <a:lnTo>
                  <a:pt x="695960" y="177800"/>
                </a:lnTo>
                <a:lnTo>
                  <a:pt x="718185" y="220344"/>
                </a:lnTo>
                <a:lnTo>
                  <a:pt x="720090" y="229869"/>
                </a:lnTo>
                <a:lnTo>
                  <a:pt x="731520" y="231139"/>
                </a:lnTo>
                <a:lnTo>
                  <a:pt x="738505" y="227329"/>
                </a:lnTo>
                <a:lnTo>
                  <a:pt x="746125" y="226060"/>
                </a:lnTo>
                <a:lnTo>
                  <a:pt x="752475" y="219075"/>
                </a:lnTo>
                <a:lnTo>
                  <a:pt x="749300" y="209550"/>
                </a:lnTo>
                <a:lnTo>
                  <a:pt x="745490" y="160654"/>
                </a:lnTo>
                <a:lnTo>
                  <a:pt x="749935" y="150494"/>
                </a:lnTo>
                <a:lnTo>
                  <a:pt x="713105" y="150494"/>
                </a:lnTo>
                <a:lnTo>
                  <a:pt x="700405" y="140335"/>
                </a:lnTo>
                <a:close/>
                <a:moveTo>
                  <a:pt x="1110615" y="38100"/>
                </a:moveTo>
                <a:lnTo>
                  <a:pt x="927100" y="38100"/>
                </a:lnTo>
                <a:lnTo>
                  <a:pt x="972820" y="41275"/>
                </a:lnTo>
                <a:lnTo>
                  <a:pt x="1017270" y="49529"/>
                </a:lnTo>
                <a:lnTo>
                  <a:pt x="1061085" y="61594"/>
                </a:lnTo>
                <a:lnTo>
                  <a:pt x="1106805" y="78739"/>
                </a:lnTo>
                <a:lnTo>
                  <a:pt x="1152525" y="97789"/>
                </a:lnTo>
                <a:lnTo>
                  <a:pt x="1198245" y="118110"/>
                </a:lnTo>
                <a:lnTo>
                  <a:pt x="1244600" y="137794"/>
                </a:lnTo>
                <a:lnTo>
                  <a:pt x="1290955" y="155575"/>
                </a:lnTo>
                <a:lnTo>
                  <a:pt x="1338580" y="170179"/>
                </a:lnTo>
                <a:lnTo>
                  <a:pt x="1386205" y="179069"/>
                </a:lnTo>
                <a:lnTo>
                  <a:pt x="1435100" y="181610"/>
                </a:lnTo>
                <a:lnTo>
                  <a:pt x="1485265" y="175894"/>
                </a:lnTo>
                <a:lnTo>
                  <a:pt x="1515110" y="166369"/>
                </a:lnTo>
                <a:lnTo>
                  <a:pt x="1543685" y="152400"/>
                </a:lnTo>
                <a:lnTo>
                  <a:pt x="1566545" y="135254"/>
                </a:lnTo>
                <a:lnTo>
                  <a:pt x="1436370" y="135254"/>
                </a:lnTo>
                <a:lnTo>
                  <a:pt x="1387475" y="132714"/>
                </a:lnTo>
                <a:lnTo>
                  <a:pt x="1332230" y="121919"/>
                </a:lnTo>
                <a:lnTo>
                  <a:pt x="1278255" y="104775"/>
                </a:lnTo>
                <a:lnTo>
                  <a:pt x="1224915" y="84454"/>
                </a:lnTo>
                <a:lnTo>
                  <a:pt x="1131570" y="45719"/>
                </a:lnTo>
                <a:lnTo>
                  <a:pt x="1110615" y="38100"/>
                </a:lnTo>
                <a:close/>
                <a:moveTo>
                  <a:pt x="948690" y="0"/>
                </a:moveTo>
                <a:lnTo>
                  <a:pt x="902335" y="0"/>
                </a:lnTo>
                <a:lnTo>
                  <a:pt x="857885" y="7619"/>
                </a:lnTo>
                <a:lnTo>
                  <a:pt x="814705" y="23494"/>
                </a:lnTo>
                <a:lnTo>
                  <a:pt x="775335" y="49529"/>
                </a:lnTo>
                <a:lnTo>
                  <a:pt x="734695" y="95250"/>
                </a:lnTo>
                <a:lnTo>
                  <a:pt x="713105" y="150494"/>
                </a:lnTo>
                <a:lnTo>
                  <a:pt x="749935" y="150494"/>
                </a:lnTo>
                <a:lnTo>
                  <a:pt x="763905" y="116204"/>
                </a:lnTo>
                <a:lnTo>
                  <a:pt x="796925" y="80010"/>
                </a:lnTo>
                <a:lnTo>
                  <a:pt x="838200" y="55244"/>
                </a:lnTo>
                <a:lnTo>
                  <a:pt x="882015" y="42544"/>
                </a:lnTo>
                <a:lnTo>
                  <a:pt x="927100" y="38100"/>
                </a:lnTo>
                <a:lnTo>
                  <a:pt x="1110615" y="38100"/>
                </a:lnTo>
                <a:lnTo>
                  <a:pt x="1087755" y="29844"/>
                </a:lnTo>
                <a:lnTo>
                  <a:pt x="1042670" y="15875"/>
                </a:lnTo>
                <a:lnTo>
                  <a:pt x="995680" y="5714"/>
                </a:lnTo>
                <a:lnTo>
                  <a:pt x="948690" y="0"/>
                </a:lnTo>
                <a:close/>
                <a:moveTo>
                  <a:pt x="1585595" y="6350"/>
                </a:moveTo>
                <a:lnTo>
                  <a:pt x="1573530" y="13969"/>
                </a:lnTo>
                <a:lnTo>
                  <a:pt x="1568450" y="27304"/>
                </a:lnTo>
                <a:lnTo>
                  <a:pt x="1557020" y="76200"/>
                </a:lnTo>
                <a:lnTo>
                  <a:pt x="1526540" y="109219"/>
                </a:lnTo>
                <a:lnTo>
                  <a:pt x="1484630" y="127635"/>
                </a:lnTo>
                <a:lnTo>
                  <a:pt x="1436370" y="135254"/>
                </a:lnTo>
                <a:lnTo>
                  <a:pt x="1566545" y="135254"/>
                </a:lnTo>
                <a:lnTo>
                  <a:pt x="1569720" y="132714"/>
                </a:lnTo>
                <a:lnTo>
                  <a:pt x="1590675" y="109219"/>
                </a:lnTo>
                <a:lnTo>
                  <a:pt x="1621790" y="109219"/>
                </a:lnTo>
                <a:lnTo>
                  <a:pt x="1619885" y="84454"/>
                </a:lnTo>
                <a:lnTo>
                  <a:pt x="1611630" y="37464"/>
                </a:lnTo>
                <a:lnTo>
                  <a:pt x="1610995" y="31114"/>
                </a:lnTo>
                <a:lnTo>
                  <a:pt x="1609725" y="25400"/>
                </a:lnTo>
                <a:lnTo>
                  <a:pt x="1609725" y="24764"/>
                </a:lnTo>
                <a:lnTo>
                  <a:pt x="1607185" y="19050"/>
                </a:lnTo>
                <a:lnTo>
                  <a:pt x="1598295" y="7619"/>
                </a:lnTo>
                <a:lnTo>
                  <a:pt x="1585595" y="6350"/>
                </a:lnTo>
                <a:close/>
              </a:path>
            </a:pathLst>
          </a:custGeom>
          <a:solidFill>
            <a:srgbClr val="0e31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668160" y="9498960"/>
            <a:ext cx="1472760" cy="630720"/>
          </a:xfrm>
          <a:custGeom>
            <a:avLst/>
            <a:gdLst/>
            <a:ahLst/>
            <a:rect l="l" t="t" r="r" b="b"/>
            <a:pathLst>
              <a:path w="1473200" h="631190">
                <a:moveTo>
                  <a:pt x="735330" y="355600"/>
                </a:moveTo>
                <a:lnTo>
                  <a:pt x="697865" y="355600"/>
                </a:lnTo>
                <a:lnTo>
                  <a:pt x="720090" y="400050"/>
                </a:lnTo>
                <a:lnTo>
                  <a:pt x="748665" y="440690"/>
                </a:lnTo>
                <a:lnTo>
                  <a:pt x="782955" y="477520"/>
                </a:lnTo>
                <a:lnTo>
                  <a:pt x="822325" y="510540"/>
                </a:lnTo>
                <a:lnTo>
                  <a:pt x="864235" y="539115"/>
                </a:lnTo>
                <a:lnTo>
                  <a:pt x="907414" y="563880"/>
                </a:lnTo>
                <a:lnTo>
                  <a:pt x="951230" y="585470"/>
                </a:lnTo>
                <a:lnTo>
                  <a:pt x="995044" y="603250"/>
                </a:lnTo>
                <a:lnTo>
                  <a:pt x="1041400" y="616585"/>
                </a:lnTo>
                <a:lnTo>
                  <a:pt x="1088390" y="626110"/>
                </a:lnTo>
                <a:lnTo>
                  <a:pt x="1136015" y="631190"/>
                </a:lnTo>
                <a:lnTo>
                  <a:pt x="1183640" y="630555"/>
                </a:lnTo>
                <a:lnTo>
                  <a:pt x="1230630" y="624205"/>
                </a:lnTo>
                <a:lnTo>
                  <a:pt x="1276350" y="611505"/>
                </a:lnTo>
                <a:lnTo>
                  <a:pt x="1307465" y="597535"/>
                </a:lnTo>
                <a:lnTo>
                  <a:pt x="1160145" y="597535"/>
                </a:lnTo>
                <a:lnTo>
                  <a:pt x="1107440" y="594360"/>
                </a:lnTo>
                <a:lnTo>
                  <a:pt x="1055370" y="585470"/>
                </a:lnTo>
                <a:lnTo>
                  <a:pt x="1009650" y="572135"/>
                </a:lnTo>
                <a:lnTo>
                  <a:pt x="963930" y="554990"/>
                </a:lnTo>
                <a:lnTo>
                  <a:pt x="918844" y="532765"/>
                </a:lnTo>
                <a:lnTo>
                  <a:pt x="875664" y="506730"/>
                </a:lnTo>
                <a:lnTo>
                  <a:pt x="835025" y="476885"/>
                </a:lnTo>
                <a:lnTo>
                  <a:pt x="798195" y="443230"/>
                </a:lnTo>
                <a:lnTo>
                  <a:pt x="766445" y="405765"/>
                </a:lnTo>
                <a:lnTo>
                  <a:pt x="739774" y="365125"/>
                </a:lnTo>
                <a:lnTo>
                  <a:pt x="735330" y="355600"/>
                </a:lnTo>
                <a:close/>
                <a:moveTo>
                  <a:pt x="1452880" y="443230"/>
                </a:moveTo>
                <a:lnTo>
                  <a:pt x="1424305" y="443230"/>
                </a:lnTo>
                <a:lnTo>
                  <a:pt x="1403350" y="478155"/>
                </a:lnTo>
                <a:lnTo>
                  <a:pt x="1377315" y="509270"/>
                </a:lnTo>
                <a:lnTo>
                  <a:pt x="1347470" y="536575"/>
                </a:lnTo>
                <a:lnTo>
                  <a:pt x="1313180" y="559435"/>
                </a:lnTo>
                <a:lnTo>
                  <a:pt x="1264920" y="581025"/>
                </a:lnTo>
                <a:lnTo>
                  <a:pt x="1213485" y="593090"/>
                </a:lnTo>
                <a:lnTo>
                  <a:pt x="1160145" y="597535"/>
                </a:lnTo>
                <a:lnTo>
                  <a:pt x="1307465" y="597535"/>
                </a:lnTo>
                <a:lnTo>
                  <a:pt x="1360170" y="565150"/>
                </a:lnTo>
                <a:lnTo>
                  <a:pt x="1397635" y="530860"/>
                </a:lnTo>
                <a:lnTo>
                  <a:pt x="1428115" y="490855"/>
                </a:lnTo>
                <a:lnTo>
                  <a:pt x="1451610" y="446405"/>
                </a:lnTo>
                <a:lnTo>
                  <a:pt x="1452880" y="443230"/>
                </a:lnTo>
                <a:close/>
                <a:moveTo>
                  <a:pt x="23495" y="52705"/>
                </a:moveTo>
                <a:lnTo>
                  <a:pt x="12064" y="55880"/>
                </a:lnTo>
                <a:lnTo>
                  <a:pt x="5714" y="66040"/>
                </a:lnTo>
                <a:lnTo>
                  <a:pt x="4445" y="71120"/>
                </a:lnTo>
                <a:lnTo>
                  <a:pt x="3809" y="77470"/>
                </a:lnTo>
                <a:lnTo>
                  <a:pt x="3809" y="82550"/>
                </a:lnTo>
                <a:lnTo>
                  <a:pt x="0" y="130175"/>
                </a:lnTo>
                <a:lnTo>
                  <a:pt x="2539" y="177165"/>
                </a:lnTo>
                <a:lnTo>
                  <a:pt x="12700" y="222250"/>
                </a:lnTo>
                <a:lnTo>
                  <a:pt x="29209" y="264795"/>
                </a:lnTo>
                <a:lnTo>
                  <a:pt x="51434" y="304800"/>
                </a:lnTo>
                <a:lnTo>
                  <a:pt x="80009" y="340995"/>
                </a:lnTo>
                <a:lnTo>
                  <a:pt x="113664" y="373380"/>
                </a:lnTo>
                <a:lnTo>
                  <a:pt x="152399" y="401320"/>
                </a:lnTo>
                <a:lnTo>
                  <a:pt x="194945" y="424815"/>
                </a:lnTo>
                <a:lnTo>
                  <a:pt x="240029" y="441960"/>
                </a:lnTo>
                <a:lnTo>
                  <a:pt x="287020" y="454660"/>
                </a:lnTo>
                <a:lnTo>
                  <a:pt x="334645" y="462280"/>
                </a:lnTo>
                <a:lnTo>
                  <a:pt x="382905" y="464820"/>
                </a:lnTo>
                <a:lnTo>
                  <a:pt x="431799" y="463550"/>
                </a:lnTo>
                <a:lnTo>
                  <a:pt x="480060" y="457200"/>
                </a:lnTo>
                <a:lnTo>
                  <a:pt x="527049" y="447040"/>
                </a:lnTo>
                <a:lnTo>
                  <a:pt x="573405" y="431800"/>
                </a:lnTo>
                <a:lnTo>
                  <a:pt x="577849" y="429895"/>
                </a:lnTo>
                <a:lnTo>
                  <a:pt x="377189" y="429895"/>
                </a:lnTo>
                <a:lnTo>
                  <a:pt x="327660" y="425450"/>
                </a:lnTo>
                <a:lnTo>
                  <a:pt x="278764" y="416560"/>
                </a:lnTo>
                <a:lnTo>
                  <a:pt x="234949" y="403225"/>
                </a:lnTo>
                <a:lnTo>
                  <a:pt x="191770" y="384175"/>
                </a:lnTo>
                <a:lnTo>
                  <a:pt x="151764" y="360680"/>
                </a:lnTo>
                <a:lnTo>
                  <a:pt x="114934" y="332105"/>
                </a:lnTo>
                <a:lnTo>
                  <a:pt x="83820" y="297815"/>
                </a:lnTo>
                <a:lnTo>
                  <a:pt x="60325" y="262255"/>
                </a:lnTo>
                <a:lnTo>
                  <a:pt x="42545" y="223520"/>
                </a:lnTo>
                <a:lnTo>
                  <a:pt x="31114" y="182880"/>
                </a:lnTo>
                <a:lnTo>
                  <a:pt x="25400" y="140335"/>
                </a:lnTo>
                <a:lnTo>
                  <a:pt x="93345" y="140335"/>
                </a:lnTo>
                <a:lnTo>
                  <a:pt x="80009" y="135890"/>
                </a:lnTo>
                <a:lnTo>
                  <a:pt x="52704" y="109855"/>
                </a:lnTo>
                <a:lnTo>
                  <a:pt x="39370" y="67310"/>
                </a:lnTo>
                <a:lnTo>
                  <a:pt x="34289" y="56515"/>
                </a:lnTo>
                <a:lnTo>
                  <a:pt x="23495" y="52705"/>
                </a:lnTo>
                <a:close/>
                <a:moveTo>
                  <a:pt x="990600" y="93980"/>
                </a:moveTo>
                <a:lnTo>
                  <a:pt x="894714" y="93980"/>
                </a:lnTo>
                <a:lnTo>
                  <a:pt x="940435" y="105410"/>
                </a:lnTo>
                <a:lnTo>
                  <a:pt x="982980" y="127635"/>
                </a:lnTo>
                <a:lnTo>
                  <a:pt x="1021080" y="156845"/>
                </a:lnTo>
                <a:lnTo>
                  <a:pt x="1054735" y="190500"/>
                </a:lnTo>
                <a:lnTo>
                  <a:pt x="1084580" y="225425"/>
                </a:lnTo>
                <a:lnTo>
                  <a:pt x="1113790" y="262890"/>
                </a:lnTo>
                <a:lnTo>
                  <a:pt x="1142365" y="300990"/>
                </a:lnTo>
                <a:lnTo>
                  <a:pt x="1171575" y="338455"/>
                </a:lnTo>
                <a:lnTo>
                  <a:pt x="1202690" y="373380"/>
                </a:lnTo>
                <a:lnTo>
                  <a:pt x="1236980" y="404495"/>
                </a:lnTo>
                <a:lnTo>
                  <a:pt x="1275715" y="430530"/>
                </a:lnTo>
                <a:lnTo>
                  <a:pt x="1319530" y="448945"/>
                </a:lnTo>
                <a:lnTo>
                  <a:pt x="1372235" y="455930"/>
                </a:lnTo>
                <a:lnTo>
                  <a:pt x="1398905" y="452120"/>
                </a:lnTo>
                <a:lnTo>
                  <a:pt x="1424305" y="443230"/>
                </a:lnTo>
                <a:lnTo>
                  <a:pt x="1452880" y="443230"/>
                </a:lnTo>
                <a:lnTo>
                  <a:pt x="1462405" y="416560"/>
                </a:lnTo>
                <a:lnTo>
                  <a:pt x="1377315" y="416560"/>
                </a:lnTo>
                <a:lnTo>
                  <a:pt x="1338580" y="413385"/>
                </a:lnTo>
                <a:lnTo>
                  <a:pt x="1299845" y="398780"/>
                </a:lnTo>
                <a:lnTo>
                  <a:pt x="1265555" y="377190"/>
                </a:lnTo>
                <a:lnTo>
                  <a:pt x="1229360" y="346075"/>
                </a:lnTo>
                <a:lnTo>
                  <a:pt x="1196340" y="311785"/>
                </a:lnTo>
                <a:lnTo>
                  <a:pt x="1165860" y="274320"/>
                </a:lnTo>
                <a:lnTo>
                  <a:pt x="1136650" y="236855"/>
                </a:lnTo>
                <a:lnTo>
                  <a:pt x="1106170" y="198755"/>
                </a:lnTo>
                <a:lnTo>
                  <a:pt x="1071880" y="160655"/>
                </a:lnTo>
                <a:lnTo>
                  <a:pt x="1034415" y="125095"/>
                </a:lnTo>
                <a:lnTo>
                  <a:pt x="993140" y="95250"/>
                </a:lnTo>
                <a:lnTo>
                  <a:pt x="990600" y="93980"/>
                </a:lnTo>
                <a:close/>
                <a:moveTo>
                  <a:pt x="704849" y="309880"/>
                </a:moveTo>
                <a:lnTo>
                  <a:pt x="700405" y="309880"/>
                </a:lnTo>
                <a:lnTo>
                  <a:pt x="695960" y="314325"/>
                </a:lnTo>
                <a:lnTo>
                  <a:pt x="657224" y="346075"/>
                </a:lnTo>
                <a:lnTo>
                  <a:pt x="615315" y="372745"/>
                </a:lnTo>
                <a:lnTo>
                  <a:pt x="570230" y="394335"/>
                </a:lnTo>
                <a:lnTo>
                  <a:pt x="523874" y="410845"/>
                </a:lnTo>
                <a:lnTo>
                  <a:pt x="475614" y="422275"/>
                </a:lnTo>
                <a:lnTo>
                  <a:pt x="426720" y="428625"/>
                </a:lnTo>
                <a:lnTo>
                  <a:pt x="377189" y="429895"/>
                </a:lnTo>
                <a:lnTo>
                  <a:pt x="577849" y="429895"/>
                </a:lnTo>
                <a:lnTo>
                  <a:pt x="617855" y="411480"/>
                </a:lnTo>
                <a:lnTo>
                  <a:pt x="659765" y="386080"/>
                </a:lnTo>
                <a:lnTo>
                  <a:pt x="697865" y="355600"/>
                </a:lnTo>
                <a:lnTo>
                  <a:pt x="735330" y="355600"/>
                </a:lnTo>
                <a:lnTo>
                  <a:pt x="719455" y="320675"/>
                </a:lnTo>
                <a:lnTo>
                  <a:pt x="717549" y="314960"/>
                </a:lnTo>
                <a:lnTo>
                  <a:pt x="713740" y="311785"/>
                </a:lnTo>
                <a:lnTo>
                  <a:pt x="709295" y="311150"/>
                </a:lnTo>
                <a:lnTo>
                  <a:pt x="704849" y="309880"/>
                </a:lnTo>
                <a:close/>
                <a:moveTo>
                  <a:pt x="1462405" y="364490"/>
                </a:moveTo>
                <a:lnTo>
                  <a:pt x="1450340" y="365125"/>
                </a:lnTo>
                <a:lnTo>
                  <a:pt x="1440815" y="373380"/>
                </a:lnTo>
                <a:lnTo>
                  <a:pt x="1412875" y="404495"/>
                </a:lnTo>
                <a:lnTo>
                  <a:pt x="1377315" y="416560"/>
                </a:lnTo>
                <a:lnTo>
                  <a:pt x="1462405" y="416560"/>
                </a:lnTo>
                <a:lnTo>
                  <a:pt x="1468755" y="398145"/>
                </a:lnTo>
                <a:lnTo>
                  <a:pt x="1470660" y="393700"/>
                </a:lnTo>
                <a:lnTo>
                  <a:pt x="1472565" y="388620"/>
                </a:lnTo>
                <a:lnTo>
                  <a:pt x="1473200" y="382905"/>
                </a:lnTo>
                <a:lnTo>
                  <a:pt x="1471295" y="370840"/>
                </a:lnTo>
                <a:lnTo>
                  <a:pt x="1462405" y="364490"/>
                </a:lnTo>
                <a:close/>
                <a:moveTo>
                  <a:pt x="93345" y="140335"/>
                </a:moveTo>
                <a:lnTo>
                  <a:pt x="25400" y="140335"/>
                </a:lnTo>
                <a:lnTo>
                  <a:pt x="48895" y="160655"/>
                </a:lnTo>
                <a:lnTo>
                  <a:pt x="76834" y="175895"/>
                </a:lnTo>
                <a:lnTo>
                  <a:pt x="106679" y="186055"/>
                </a:lnTo>
                <a:lnTo>
                  <a:pt x="135889" y="189865"/>
                </a:lnTo>
                <a:lnTo>
                  <a:pt x="183514" y="187325"/>
                </a:lnTo>
                <a:lnTo>
                  <a:pt x="229870" y="176530"/>
                </a:lnTo>
                <a:lnTo>
                  <a:pt x="274320" y="160020"/>
                </a:lnTo>
                <a:lnTo>
                  <a:pt x="295274" y="150495"/>
                </a:lnTo>
                <a:lnTo>
                  <a:pt x="158749" y="150495"/>
                </a:lnTo>
                <a:lnTo>
                  <a:pt x="116839" y="148590"/>
                </a:lnTo>
                <a:lnTo>
                  <a:pt x="93345" y="140335"/>
                </a:lnTo>
                <a:close/>
                <a:moveTo>
                  <a:pt x="705485" y="33020"/>
                </a:moveTo>
                <a:lnTo>
                  <a:pt x="588645" y="33020"/>
                </a:lnTo>
                <a:lnTo>
                  <a:pt x="633730" y="38100"/>
                </a:lnTo>
                <a:lnTo>
                  <a:pt x="678180" y="53975"/>
                </a:lnTo>
                <a:lnTo>
                  <a:pt x="715010" y="81280"/>
                </a:lnTo>
                <a:lnTo>
                  <a:pt x="737870" y="119380"/>
                </a:lnTo>
                <a:lnTo>
                  <a:pt x="737870" y="167005"/>
                </a:lnTo>
                <a:lnTo>
                  <a:pt x="735965" y="174625"/>
                </a:lnTo>
                <a:lnTo>
                  <a:pt x="743585" y="180340"/>
                </a:lnTo>
                <a:lnTo>
                  <a:pt x="749935" y="180975"/>
                </a:lnTo>
                <a:lnTo>
                  <a:pt x="756285" y="182880"/>
                </a:lnTo>
                <a:lnTo>
                  <a:pt x="763905" y="180340"/>
                </a:lnTo>
                <a:lnTo>
                  <a:pt x="765810" y="172085"/>
                </a:lnTo>
                <a:lnTo>
                  <a:pt x="782955" y="133985"/>
                </a:lnTo>
                <a:lnTo>
                  <a:pt x="808355" y="113030"/>
                </a:lnTo>
                <a:lnTo>
                  <a:pt x="763270" y="113030"/>
                </a:lnTo>
                <a:lnTo>
                  <a:pt x="753110" y="85725"/>
                </a:lnTo>
                <a:lnTo>
                  <a:pt x="736599" y="60325"/>
                </a:lnTo>
                <a:lnTo>
                  <a:pt x="714374" y="39370"/>
                </a:lnTo>
                <a:lnTo>
                  <a:pt x="705485" y="33020"/>
                </a:lnTo>
                <a:close/>
                <a:moveTo>
                  <a:pt x="601980" y="0"/>
                </a:moveTo>
                <a:lnTo>
                  <a:pt x="556260" y="3175"/>
                </a:lnTo>
                <a:lnTo>
                  <a:pt x="511174" y="12065"/>
                </a:lnTo>
                <a:lnTo>
                  <a:pt x="467995" y="26035"/>
                </a:lnTo>
                <a:lnTo>
                  <a:pt x="421639" y="45720"/>
                </a:lnTo>
                <a:lnTo>
                  <a:pt x="376555" y="68580"/>
                </a:lnTo>
                <a:lnTo>
                  <a:pt x="332105" y="92075"/>
                </a:lnTo>
                <a:lnTo>
                  <a:pt x="287020" y="113665"/>
                </a:lnTo>
                <a:lnTo>
                  <a:pt x="240664" y="132715"/>
                </a:lnTo>
                <a:lnTo>
                  <a:pt x="201929" y="144145"/>
                </a:lnTo>
                <a:lnTo>
                  <a:pt x="158749" y="150495"/>
                </a:lnTo>
                <a:lnTo>
                  <a:pt x="295274" y="150495"/>
                </a:lnTo>
                <a:lnTo>
                  <a:pt x="317499" y="139700"/>
                </a:lnTo>
                <a:lnTo>
                  <a:pt x="359410" y="117475"/>
                </a:lnTo>
                <a:lnTo>
                  <a:pt x="402589" y="93345"/>
                </a:lnTo>
                <a:lnTo>
                  <a:pt x="447039" y="71120"/>
                </a:lnTo>
                <a:lnTo>
                  <a:pt x="492760" y="52070"/>
                </a:lnTo>
                <a:lnTo>
                  <a:pt x="539749" y="38735"/>
                </a:lnTo>
                <a:lnTo>
                  <a:pt x="588645" y="33020"/>
                </a:lnTo>
                <a:lnTo>
                  <a:pt x="705485" y="33020"/>
                </a:lnTo>
                <a:lnTo>
                  <a:pt x="688974" y="22225"/>
                </a:lnTo>
                <a:lnTo>
                  <a:pt x="646430" y="5715"/>
                </a:lnTo>
                <a:lnTo>
                  <a:pt x="601980" y="0"/>
                </a:lnTo>
                <a:close/>
                <a:moveTo>
                  <a:pt x="901064" y="61595"/>
                </a:moveTo>
                <a:lnTo>
                  <a:pt x="850264" y="63500"/>
                </a:lnTo>
                <a:lnTo>
                  <a:pt x="802005" y="81280"/>
                </a:lnTo>
                <a:lnTo>
                  <a:pt x="763270" y="113030"/>
                </a:lnTo>
                <a:lnTo>
                  <a:pt x="808355" y="113030"/>
                </a:lnTo>
                <a:lnTo>
                  <a:pt x="814705" y="108585"/>
                </a:lnTo>
                <a:lnTo>
                  <a:pt x="854075" y="95250"/>
                </a:lnTo>
                <a:lnTo>
                  <a:pt x="894714" y="93980"/>
                </a:lnTo>
                <a:lnTo>
                  <a:pt x="990600" y="93980"/>
                </a:lnTo>
                <a:lnTo>
                  <a:pt x="948689" y="73025"/>
                </a:lnTo>
                <a:lnTo>
                  <a:pt x="901064" y="61595"/>
                </a:lnTo>
                <a:close/>
              </a:path>
            </a:pathLst>
          </a:custGeom>
          <a:solidFill>
            <a:srgbClr val="0e31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5314320" y="1901160"/>
            <a:ext cx="1253880" cy="1396800"/>
          </a:xfrm>
          <a:custGeom>
            <a:avLst/>
            <a:gdLst/>
            <a:ahLst/>
            <a:rect l="l" t="t" r="r" b="b"/>
            <a:pathLst>
              <a:path w="1254125" h="1397000">
                <a:moveTo>
                  <a:pt x="617855" y="914400"/>
                </a:moveTo>
                <a:lnTo>
                  <a:pt x="582930" y="914400"/>
                </a:lnTo>
                <a:lnTo>
                  <a:pt x="588010" y="952500"/>
                </a:lnTo>
                <a:lnTo>
                  <a:pt x="596264" y="1003300"/>
                </a:lnTo>
                <a:lnTo>
                  <a:pt x="608330" y="1054100"/>
                </a:lnTo>
                <a:lnTo>
                  <a:pt x="622935" y="1092200"/>
                </a:lnTo>
                <a:lnTo>
                  <a:pt x="641350" y="1143000"/>
                </a:lnTo>
                <a:lnTo>
                  <a:pt x="662939" y="1193800"/>
                </a:lnTo>
                <a:lnTo>
                  <a:pt x="688339" y="1231900"/>
                </a:lnTo>
                <a:lnTo>
                  <a:pt x="716914" y="1282700"/>
                </a:lnTo>
                <a:lnTo>
                  <a:pt x="749300" y="1308100"/>
                </a:lnTo>
                <a:lnTo>
                  <a:pt x="786130" y="1346200"/>
                </a:lnTo>
                <a:lnTo>
                  <a:pt x="826770" y="1371600"/>
                </a:lnTo>
                <a:lnTo>
                  <a:pt x="871220" y="1397000"/>
                </a:lnTo>
                <a:lnTo>
                  <a:pt x="890905" y="1397000"/>
                </a:lnTo>
                <a:lnTo>
                  <a:pt x="894080" y="1384300"/>
                </a:lnTo>
                <a:lnTo>
                  <a:pt x="887730" y="1371600"/>
                </a:lnTo>
                <a:lnTo>
                  <a:pt x="879475" y="1371600"/>
                </a:lnTo>
                <a:lnTo>
                  <a:pt x="868045" y="1358900"/>
                </a:lnTo>
                <a:lnTo>
                  <a:pt x="855345" y="1333500"/>
                </a:lnTo>
                <a:lnTo>
                  <a:pt x="823595" y="1333500"/>
                </a:lnTo>
                <a:lnTo>
                  <a:pt x="758189" y="1270000"/>
                </a:lnTo>
                <a:lnTo>
                  <a:pt x="723900" y="1219200"/>
                </a:lnTo>
                <a:lnTo>
                  <a:pt x="699770" y="1181100"/>
                </a:lnTo>
                <a:lnTo>
                  <a:pt x="678814" y="1143000"/>
                </a:lnTo>
                <a:lnTo>
                  <a:pt x="661670" y="1104900"/>
                </a:lnTo>
                <a:lnTo>
                  <a:pt x="647064" y="1054100"/>
                </a:lnTo>
                <a:lnTo>
                  <a:pt x="635000" y="1016000"/>
                </a:lnTo>
                <a:lnTo>
                  <a:pt x="625475" y="965200"/>
                </a:lnTo>
                <a:lnTo>
                  <a:pt x="617855" y="914400"/>
                </a:lnTo>
                <a:close/>
                <a:moveTo>
                  <a:pt x="912495" y="1308100"/>
                </a:moveTo>
                <a:lnTo>
                  <a:pt x="847725" y="1308100"/>
                </a:lnTo>
                <a:lnTo>
                  <a:pt x="860425" y="1320800"/>
                </a:lnTo>
                <a:lnTo>
                  <a:pt x="996950" y="1358900"/>
                </a:lnTo>
                <a:lnTo>
                  <a:pt x="1042670" y="1358900"/>
                </a:lnTo>
                <a:lnTo>
                  <a:pt x="1045210" y="1333500"/>
                </a:lnTo>
                <a:lnTo>
                  <a:pt x="1045210" y="1320800"/>
                </a:lnTo>
                <a:lnTo>
                  <a:pt x="955675" y="1320800"/>
                </a:lnTo>
                <a:lnTo>
                  <a:pt x="912495" y="1308100"/>
                </a:lnTo>
                <a:close/>
                <a:moveTo>
                  <a:pt x="1045210" y="1320800"/>
                </a:moveTo>
                <a:lnTo>
                  <a:pt x="1045210" y="1333500"/>
                </a:lnTo>
                <a:lnTo>
                  <a:pt x="1042670" y="1358900"/>
                </a:lnTo>
                <a:lnTo>
                  <a:pt x="1061720" y="1358900"/>
                </a:lnTo>
                <a:lnTo>
                  <a:pt x="1062989" y="1346200"/>
                </a:lnTo>
                <a:lnTo>
                  <a:pt x="1057910" y="1333500"/>
                </a:lnTo>
                <a:lnTo>
                  <a:pt x="1045210" y="1320800"/>
                </a:lnTo>
                <a:close/>
                <a:moveTo>
                  <a:pt x="829310" y="1270000"/>
                </a:moveTo>
                <a:lnTo>
                  <a:pt x="814070" y="1270000"/>
                </a:lnTo>
                <a:lnTo>
                  <a:pt x="809625" y="1282700"/>
                </a:lnTo>
                <a:lnTo>
                  <a:pt x="809625" y="1295400"/>
                </a:lnTo>
                <a:lnTo>
                  <a:pt x="819785" y="1320800"/>
                </a:lnTo>
                <a:lnTo>
                  <a:pt x="823595" y="1333500"/>
                </a:lnTo>
                <a:lnTo>
                  <a:pt x="855345" y="1333500"/>
                </a:lnTo>
                <a:lnTo>
                  <a:pt x="847725" y="1308100"/>
                </a:lnTo>
                <a:lnTo>
                  <a:pt x="912495" y="1308100"/>
                </a:lnTo>
                <a:lnTo>
                  <a:pt x="869950" y="1295400"/>
                </a:lnTo>
                <a:lnTo>
                  <a:pt x="845185" y="1282700"/>
                </a:lnTo>
                <a:lnTo>
                  <a:pt x="829310" y="1270000"/>
                </a:lnTo>
                <a:close/>
                <a:moveTo>
                  <a:pt x="1141095" y="88900"/>
                </a:moveTo>
                <a:lnTo>
                  <a:pt x="1083945" y="88900"/>
                </a:lnTo>
                <a:lnTo>
                  <a:pt x="1042035" y="101600"/>
                </a:lnTo>
                <a:lnTo>
                  <a:pt x="1005205" y="127000"/>
                </a:lnTo>
                <a:lnTo>
                  <a:pt x="972820" y="165100"/>
                </a:lnTo>
                <a:lnTo>
                  <a:pt x="945514" y="203200"/>
                </a:lnTo>
                <a:lnTo>
                  <a:pt x="922020" y="241300"/>
                </a:lnTo>
                <a:lnTo>
                  <a:pt x="896620" y="279400"/>
                </a:lnTo>
                <a:lnTo>
                  <a:pt x="873760" y="330200"/>
                </a:lnTo>
                <a:lnTo>
                  <a:pt x="852805" y="368300"/>
                </a:lnTo>
                <a:lnTo>
                  <a:pt x="833755" y="419100"/>
                </a:lnTo>
                <a:lnTo>
                  <a:pt x="817245" y="469900"/>
                </a:lnTo>
                <a:lnTo>
                  <a:pt x="803275" y="520700"/>
                </a:lnTo>
                <a:lnTo>
                  <a:pt x="791210" y="558800"/>
                </a:lnTo>
                <a:lnTo>
                  <a:pt x="781050" y="609600"/>
                </a:lnTo>
                <a:lnTo>
                  <a:pt x="779780" y="622300"/>
                </a:lnTo>
                <a:lnTo>
                  <a:pt x="774064" y="660400"/>
                </a:lnTo>
                <a:lnTo>
                  <a:pt x="768985" y="723900"/>
                </a:lnTo>
                <a:lnTo>
                  <a:pt x="767080" y="774700"/>
                </a:lnTo>
                <a:lnTo>
                  <a:pt x="767714" y="825500"/>
                </a:lnTo>
                <a:lnTo>
                  <a:pt x="770889" y="876300"/>
                </a:lnTo>
                <a:lnTo>
                  <a:pt x="777875" y="927100"/>
                </a:lnTo>
                <a:lnTo>
                  <a:pt x="787400" y="977900"/>
                </a:lnTo>
                <a:lnTo>
                  <a:pt x="800735" y="1028700"/>
                </a:lnTo>
                <a:lnTo>
                  <a:pt x="817880" y="1079500"/>
                </a:lnTo>
                <a:lnTo>
                  <a:pt x="838200" y="1130300"/>
                </a:lnTo>
                <a:lnTo>
                  <a:pt x="862330" y="1168400"/>
                </a:lnTo>
                <a:lnTo>
                  <a:pt x="890270" y="1219200"/>
                </a:lnTo>
                <a:lnTo>
                  <a:pt x="922655" y="1257300"/>
                </a:lnTo>
                <a:lnTo>
                  <a:pt x="958214" y="1295400"/>
                </a:lnTo>
                <a:lnTo>
                  <a:pt x="990600" y="1320800"/>
                </a:lnTo>
                <a:lnTo>
                  <a:pt x="1045210" y="1320800"/>
                </a:lnTo>
                <a:lnTo>
                  <a:pt x="1017905" y="1295400"/>
                </a:lnTo>
                <a:lnTo>
                  <a:pt x="980439" y="1257300"/>
                </a:lnTo>
                <a:lnTo>
                  <a:pt x="946150" y="1219200"/>
                </a:lnTo>
                <a:lnTo>
                  <a:pt x="914400" y="1181100"/>
                </a:lnTo>
                <a:lnTo>
                  <a:pt x="886460" y="1143000"/>
                </a:lnTo>
                <a:lnTo>
                  <a:pt x="863600" y="1092200"/>
                </a:lnTo>
                <a:lnTo>
                  <a:pt x="843914" y="1041400"/>
                </a:lnTo>
                <a:lnTo>
                  <a:pt x="828675" y="990600"/>
                </a:lnTo>
                <a:lnTo>
                  <a:pt x="815975" y="939800"/>
                </a:lnTo>
                <a:lnTo>
                  <a:pt x="807085" y="889000"/>
                </a:lnTo>
                <a:lnTo>
                  <a:pt x="801370" y="838200"/>
                </a:lnTo>
                <a:lnTo>
                  <a:pt x="798830" y="787400"/>
                </a:lnTo>
                <a:lnTo>
                  <a:pt x="835660" y="762000"/>
                </a:lnTo>
                <a:lnTo>
                  <a:pt x="798830" y="762000"/>
                </a:lnTo>
                <a:lnTo>
                  <a:pt x="798830" y="736600"/>
                </a:lnTo>
                <a:lnTo>
                  <a:pt x="801370" y="685800"/>
                </a:lnTo>
                <a:lnTo>
                  <a:pt x="807085" y="647700"/>
                </a:lnTo>
                <a:lnTo>
                  <a:pt x="808355" y="635000"/>
                </a:lnTo>
                <a:lnTo>
                  <a:pt x="839470" y="622300"/>
                </a:lnTo>
                <a:lnTo>
                  <a:pt x="883285" y="596900"/>
                </a:lnTo>
                <a:lnTo>
                  <a:pt x="813435" y="596900"/>
                </a:lnTo>
                <a:lnTo>
                  <a:pt x="825500" y="546100"/>
                </a:lnTo>
                <a:lnTo>
                  <a:pt x="838835" y="495300"/>
                </a:lnTo>
                <a:lnTo>
                  <a:pt x="854710" y="444500"/>
                </a:lnTo>
                <a:lnTo>
                  <a:pt x="872489" y="393700"/>
                </a:lnTo>
                <a:lnTo>
                  <a:pt x="892810" y="355600"/>
                </a:lnTo>
                <a:lnTo>
                  <a:pt x="913130" y="304800"/>
                </a:lnTo>
                <a:lnTo>
                  <a:pt x="934720" y="266700"/>
                </a:lnTo>
                <a:lnTo>
                  <a:pt x="958850" y="228600"/>
                </a:lnTo>
                <a:lnTo>
                  <a:pt x="983614" y="190500"/>
                </a:lnTo>
                <a:lnTo>
                  <a:pt x="1010285" y="152400"/>
                </a:lnTo>
                <a:lnTo>
                  <a:pt x="1042035" y="127000"/>
                </a:lnTo>
                <a:lnTo>
                  <a:pt x="1080135" y="101600"/>
                </a:lnTo>
                <a:lnTo>
                  <a:pt x="1141095" y="101600"/>
                </a:lnTo>
                <a:lnTo>
                  <a:pt x="1141095" y="88900"/>
                </a:lnTo>
                <a:close/>
                <a:moveTo>
                  <a:pt x="87630" y="1066800"/>
                </a:moveTo>
                <a:lnTo>
                  <a:pt x="1905" y="1066800"/>
                </a:lnTo>
                <a:lnTo>
                  <a:pt x="5080" y="1079500"/>
                </a:lnTo>
                <a:lnTo>
                  <a:pt x="50164" y="1079500"/>
                </a:lnTo>
                <a:lnTo>
                  <a:pt x="87630" y="1066800"/>
                </a:lnTo>
                <a:close/>
                <a:moveTo>
                  <a:pt x="85089" y="889000"/>
                </a:moveTo>
                <a:lnTo>
                  <a:pt x="8889" y="889000"/>
                </a:lnTo>
                <a:lnTo>
                  <a:pt x="127635" y="952500"/>
                </a:lnTo>
                <a:lnTo>
                  <a:pt x="73025" y="990600"/>
                </a:lnTo>
                <a:lnTo>
                  <a:pt x="38100" y="1028700"/>
                </a:lnTo>
                <a:lnTo>
                  <a:pt x="4445" y="1066800"/>
                </a:lnTo>
                <a:lnTo>
                  <a:pt x="125095" y="1066800"/>
                </a:lnTo>
                <a:lnTo>
                  <a:pt x="199389" y="1041400"/>
                </a:lnTo>
                <a:lnTo>
                  <a:pt x="60325" y="1041400"/>
                </a:lnTo>
                <a:lnTo>
                  <a:pt x="92075" y="1016000"/>
                </a:lnTo>
                <a:lnTo>
                  <a:pt x="160655" y="952500"/>
                </a:lnTo>
                <a:lnTo>
                  <a:pt x="167005" y="952500"/>
                </a:lnTo>
                <a:lnTo>
                  <a:pt x="168275" y="939800"/>
                </a:lnTo>
                <a:lnTo>
                  <a:pt x="165735" y="939800"/>
                </a:lnTo>
                <a:lnTo>
                  <a:pt x="161289" y="927100"/>
                </a:lnTo>
                <a:lnTo>
                  <a:pt x="160020" y="927100"/>
                </a:lnTo>
                <a:lnTo>
                  <a:pt x="85089" y="889000"/>
                </a:lnTo>
                <a:close/>
                <a:moveTo>
                  <a:pt x="1026160" y="0"/>
                </a:moveTo>
                <a:lnTo>
                  <a:pt x="979170" y="12700"/>
                </a:lnTo>
                <a:lnTo>
                  <a:pt x="934085" y="25400"/>
                </a:lnTo>
                <a:lnTo>
                  <a:pt x="892175" y="50800"/>
                </a:lnTo>
                <a:lnTo>
                  <a:pt x="853439" y="88900"/>
                </a:lnTo>
                <a:lnTo>
                  <a:pt x="818514" y="114300"/>
                </a:lnTo>
                <a:lnTo>
                  <a:pt x="786130" y="152400"/>
                </a:lnTo>
                <a:lnTo>
                  <a:pt x="757555" y="190500"/>
                </a:lnTo>
                <a:lnTo>
                  <a:pt x="729614" y="241300"/>
                </a:lnTo>
                <a:lnTo>
                  <a:pt x="704850" y="279400"/>
                </a:lnTo>
                <a:lnTo>
                  <a:pt x="681989" y="330200"/>
                </a:lnTo>
                <a:lnTo>
                  <a:pt x="661670" y="368300"/>
                </a:lnTo>
                <a:lnTo>
                  <a:pt x="643889" y="419100"/>
                </a:lnTo>
                <a:lnTo>
                  <a:pt x="628650" y="469900"/>
                </a:lnTo>
                <a:lnTo>
                  <a:pt x="615314" y="508000"/>
                </a:lnTo>
                <a:lnTo>
                  <a:pt x="603885" y="558800"/>
                </a:lnTo>
                <a:lnTo>
                  <a:pt x="594360" y="609600"/>
                </a:lnTo>
                <a:lnTo>
                  <a:pt x="586739" y="660400"/>
                </a:lnTo>
                <a:lnTo>
                  <a:pt x="581025" y="711200"/>
                </a:lnTo>
                <a:lnTo>
                  <a:pt x="580389" y="711200"/>
                </a:lnTo>
                <a:lnTo>
                  <a:pt x="579755" y="723900"/>
                </a:lnTo>
                <a:lnTo>
                  <a:pt x="579755" y="876300"/>
                </a:lnTo>
                <a:lnTo>
                  <a:pt x="573405" y="876300"/>
                </a:lnTo>
                <a:lnTo>
                  <a:pt x="486410" y="914400"/>
                </a:lnTo>
                <a:lnTo>
                  <a:pt x="306705" y="977900"/>
                </a:lnTo>
                <a:lnTo>
                  <a:pt x="153670" y="1028700"/>
                </a:lnTo>
                <a:lnTo>
                  <a:pt x="81280" y="1041400"/>
                </a:lnTo>
                <a:lnTo>
                  <a:pt x="237489" y="1041400"/>
                </a:lnTo>
                <a:lnTo>
                  <a:pt x="536575" y="939800"/>
                </a:lnTo>
                <a:lnTo>
                  <a:pt x="573405" y="914400"/>
                </a:lnTo>
                <a:lnTo>
                  <a:pt x="617855" y="914400"/>
                </a:lnTo>
                <a:lnTo>
                  <a:pt x="613410" y="863600"/>
                </a:lnTo>
                <a:lnTo>
                  <a:pt x="611505" y="825500"/>
                </a:lnTo>
                <a:lnTo>
                  <a:pt x="612139" y="774700"/>
                </a:lnTo>
                <a:lnTo>
                  <a:pt x="614680" y="723900"/>
                </a:lnTo>
                <a:lnTo>
                  <a:pt x="619760" y="673100"/>
                </a:lnTo>
                <a:lnTo>
                  <a:pt x="626745" y="622300"/>
                </a:lnTo>
                <a:lnTo>
                  <a:pt x="636270" y="571500"/>
                </a:lnTo>
                <a:lnTo>
                  <a:pt x="647700" y="520700"/>
                </a:lnTo>
                <a:lnTo>
                  <a:pt x="661035" y="482600"/>
                </a:lnTo>
                <a:lnTo>
                  <a:pt x="676910" y="431800"/>
                </a:lnTo>
                <a:lnTo>
                  <a:pt x="695325" y="381000"/>
                </a:lnTo>
                <a:lnTo>
                  <a:pt x="716280" y="330200"/>
                </a:lnTo>
                <a:lnTo>
                  <a:pt x="739775" y="292100"/>
                </a:lnTo>
                <a:lnTo>
                  <a:pt x="765810" y="241300"/>
                </a:lnTo>
                <a:lnTo>
                  <a:pt x="795020" y="203200"/>
                </a:lnTo>
                <a:lnTo>
                  <a:pt x="826770" y="165100"/>
                </a:lnTo>
                <a:lnTo>
                  <a:pt x="861695" y="127000"/>
                </a:lnTo>
                <a:lnTo>
                  <a:pt x="897889" y="88900"/>
                </a:lnTo>
                <a:lnTo>
                  <a:pt x="938530" y="63500"/>
                </a:lnTo>
                <a:lnTo>
                  <a:pt x="982345" y="50800"/>
                </a:lnTo>
                <a:lnTo>
                  <a:pt x="991870" y="38100"/>
                </a:lnTo>
                <a:lnTo>
                  <a:pt x="1161414" y="38100"/>
                </a:lnTo>
                <a:lnTo>
                  <a:pt x="1118870" y="25400"/>
                </a:lnTo>
                <a:lnTo>
                  <a:pt x="1026160" y="0"/>
                </a:lnTo>
                <a:close/>
                <a:moveTo>
                  <a:pt x="17780" y="863600"/>
                </a:moveTo>
                <a:lnTo>
                  <a:pt x="4445" y="863600"/>
                </a:lnTo>
                <a:lnTo>
                  <a:pt x="0" y="876300"/>
                </a:lnTo>
                <a:lnTo>
                  <a:pt x="1270" y="889000"/>
                </a:lnTo>
                <a:lnTo>
                  <a:pt x="17780" y="889000"/>
                </a:lnTo>
                <a:lnTo>
                  <a:pt x="17780" y="863600"/>
                </a:lnTo>
                <a:close/>
                <a:moveTo>
                  <a:pt x="207645" y="863600"/>
                </a:moveTo>
                <a:lnTo>
                  <a:pt x="17780" y="863600"/>
                </a:lnTo>
                <a:lnTo>
                  <a:pt x="17780" y="889000"/>
                </a:lnTo>
                <a:lnTo>
                  <a:pt x="71120" y="889000"/>
                </a:lnTo>
                <a:lnTo>
                  <a:pt x="116205" y="876300"/>
                </a:lnTo>
                <a:lnTo>
                  <a:pt x="165735" y="876300"/>
                </a:lnTo>
                <a:lnTo>
                  <a:pt x="207645" y="863600"/>
                </a:lnTo>
                <a:close/>
                <a:moveTo>
                  <a:pt x="579755" y="749300"/>
                </a:moveTo>
                <a:lnTo>
                  <a:pt x="578485" y="749300"/>
                </a:lnTo>
                <a:lnTo>
                  <a:pt x="577850" y="762000"/>
                </a:lnTo>
                <a:lnTo>
                  <a:pt x="577214" y="800100"/>
                </a:lnTo>
                <a:lnTo>
                  <a:pt x="578485" y="850900"/>
                </a:lnTo>
                <a:lnTo>
                  <a:pt x="579755" y="876300"/>
                </a:lnTo>
                <a:lnTo>
                  <a:pt x="579755" y="749300"/>
                </a:lnTo>
                <a:close/>
                <a:moveTo>
                  <a:pt x="579755" y="723900"/>
                </a:moveTo>
                <a:lnTo>
                  <a:pt x="453389" y="762000"/>
                </a:lnTo>
                <a:lnTo>
                  <a:pt x="407035" y="787400"/>
                </a:lnTo>
                <a:lnTo>
                  <a:pt x="213360" y="838200"/>
                </a:lnTo>
                <a:lnTo>
                  <a:pt x="163830" y="838200"/>
                </a:lnTo>
                <a:lnTo>
                  <a:pt x="63500" y="863600"/>
                </a:lnTo>
                <a:lnTo>
                  <a:pt x="215264" y="863600"/>
                </a:lnTo>
                <a:lnTo>
                  <a:pt x="461010" y="800100"/>
                </a:lnTo>
                <a:lnTo>
                  <a:pt x="509270" y="774700"/>
                </a:lnTo>
                <a:lnTo>
                  <a:pt x="556895" y="762000"/>
                </a:lnTo>
                <a:lnTo>
                  <a:pt x="578485" y="749300"/>
                </a:lnTo>
                <a:lnTo>
                  <a:pt x="579755" y="749300"/>
                </a:lnTo>
                <a:lnTo>
                  <a:pt x="579755" y="723900"/>
                </a:lnTo>
                <a:close/>
                <a:moveTo>
                  <a:pt x="1226819" y="114300"/>
                </a:moveTo>
                <a:lnTo>
                  <a:pt x="1226819" y="228600"/>
                </a:lnTo>
                <a:lnTo>
                  <a:pt x="1221739" y="279400"/>
                </a:lnTo>
                <a:lnTo>
                  <a:pt x="1210310" y="330200"/>
                </a:lnTo>
                <a:lnTo>
                  <a:pt x="1191894" y="368300"/>
                </a:lnTo>
                <a:lnTo>
                  <a:pt x="1169035" y="419100"/>
                </a:lnTo>
                <a:lnTo>
                  <a:pt x="1142364" y="457200"/>
                </a:lnTo>
                <a:lnTo>
                  <a:pt x="1113789" y="495300"/>
                </a:lnTo>
                <a:lnTo>
                  <a:pt x="1084580" y="533400"/>
                </a:lnTo>
                <a:lnTo>
                  <a:pt x="1050925" y="571500"/>
                </a:lnTo>
                <a:lnTo>
                  <a:pt x="1016000" y="596900"/>
                </a:lnTo>
                <a:lnTo>
                  <a:pt x="979170" y="635000"/>
                </a:lnTo>
                <a:lnTo>
                  <a:pt x="941070" y="660400"/>
                </a:lnTo>
                <a:lnTo>
                  <a:pt x="902335" y="698500"/>
                </a:lnTo>
                <a:lnTo>
                  <a:pt x="862964" y="723900"/>
                </a:lnTo>
                <a:lnTo>
                  <a:pt x="822960" y="749300"/>
                </a:lnTo>
                <a:lnTo>
                  <a:pt x="798830" y="762000"/>
                </a:lnTo>
                <a:lnTo>
                  <a:pt x="835660" y="762000"/>
                </a:lnTo>
                <a:lnTo>
                  <a:pt x="880745" y="736600"/>
                </a:lnTo>
                <a:lnTo>
                  <a:pt x="924560" y="711200"/>
                </a:lnTo>
                <a:lnTo>
                  <a:pt x="966470" y="673100"/>
                </a:lnTo>
                <a:lnTo>
                  <a:pt x="1007110" y="647700"/>
                </a:lnTo>
                <a:lnTo>
                  <a:pt x="1045845" y="609600"/>
                </a:lnTo>
                <a:lnTo>
                  <a:pt x="1082675" y="571500"/>
                </a:lnTo>
                <a:lnTo>
                  <a:pt x="1113789" y="533400"/>
                </a:lnTo>
                <a:lnTo>
                  <a:pt x="1143000" y="508000"/>
                </a:lnTo>
                <a:lnTo>
                  <a:pt x="1170939" y="469900"/>
                </a:lnTo>
                <a:lnTo>
                  <a:pt x="1195705" y="419100"/>
                </a:lnTo>
                <a:lnTo>
                  <a:pt x="1217294" y="381000"/>
                </a:lnTo>
                <a:lnTo>
                  <a:pt x="1235075" y="342900"/>
                </a:lnTo>
                <a:lnTo>
                  <a:pt x="1247139" y="292100"/>
                </a:lnTo>
                <a:lnTo>
                  <a:pt x="1254125" y="254000"/>
                </a:lnTo>
                <a:lnTo>
                  <a:pt x="1252855" y="203200"/>
                </a:lnTo>
                <a:lnTo>
                  <a:pt x="1243330" y="152400"/>
                </a:lnTo>
                <a:lnTo>
                  <a:pt x="1226819" y="114300"/>
                </a:lnTo>
                <a:close/>
                <a:moveTo>
                  <a:pt x="1141095" y="88900"/>
                </a:moveTo>
                <a:lnTo>
                  <a:pt x="1141095" y="203200"/>
                </a:lnTo>
                <a:lnTo>
                  <a:pt x="1135380" y="241300"/>
                </a:lnTo>
                <a:lnTo>
                  <a:pt x="1123314" y="292100"/>
                </a:lnTo>
                <a:lnTo>
                  <a:pt x="1106170" y="330200"/>
                </a:lnTo>
                <a:lnTo>
                  <a:pt x="1076960" y="381000"/>
                </a:lnTo>
                <a:lnTo>
                  <a:pt x="1042670" y="419100"/>
                </a:lnTo>
                <a:lnTo>
                  <a:pt x="1003300" y="457200"/>
                </a:lnTo>
                <a:lnTo>
                  <a:pt x="962025" y="495300"/>
                </a:lnTo>
                <a:lnTo>
                  <a:pt x="918845" y="533400"/>
                </a:lnTo>
                <a:lnTo>
                  <a:pt x="874395" y="558800"/>
                </a:lnTo>
                <a:lnTo>
                  <a:pt x="828675" y="584200"/>
                </a:lnTo>
                <a:lnTo>
                  <a:pt x="813435" y="596900"/>
                </a:lnTo>
                <a:lnTo>
                  <a:pt x="883285" y="596900"/>
                </a:lnTo>
                <a:lnTo>
                  <a:pt x="925830" y="558800"/>
                </a:lnTo>
                <a:lnTo>
                  <a:pt x="966470" y="533400"/>
                </a:lnTo>
                <a:lnTo>
                  <a:pt x="1005205" y="495300"/>
                </a:lnTo>
                <a:lnTo>
                  <a:pt x="1040130" y="469900"/>
                </a:lnTo>
                <a:lnTo>
                  <a:pt x="1072514" y="431800"/>
                </a:lnTo>
                <a:lnTo>
                  <a:pt x="1101725" y="393700"/>
                </a:lnTo>
                <a:lnTo>
                  <a:pt x="1126489" y="355600"/>
                </a:lnTo>
                <a:lnTo>
                  <a:pt x="1146810" y="304800"/>
                </a:lnTo>
                <a:lnTo>
                  <a:pt x="1161414" y="266700"/>
                </a:lnTo>
                <a:lnTo>
                  <a:pt x="1169035" y="215900"/>
                </a:lnTo>
                <a:lnTo>
                  <a:pt x="1168400" y="177800"/>
                </a:lnTo>
                <a:lnTo>
                  <a:pt x="1157605" y="127000"/>
                </a:lnTo>
                <a:lnTo>
                  <a:pt x="1141095" y="88900"/>
                </a:lnTo>
                <a:close/>
                <a:moveTo>
                  <a:pt x="1161414" y="38100"/>
                </a:moveTo>
                <a:lnTo>
                  <a:pt x="991870" y="38100"/>
                </a:lnTo>
                <a:lnTo>
                  <a:pt x="1018539" y="50800"/>
                </a:lnTo>
                <a:lnTo>
                  <a:pt x="1108710" y="50800"/>
                </a:lnTo>
                <a:lnTo>
                  <a:pt x="1114107" y="57840"/>
                </a:lnTo>
                <a:lnTo>
                  <a:pt x="1156335" y="76200"/>
                </a:lnTo>
                <a:lnTo>
                  <a:pt x="1186814" y="101600"/>
                </a:lnTo>
                <a:lnTo>
                  <a:pt x="1209039" y="139700"/>
                </a:lnTo>
                <a:lnTo>
                  <a:pt x="1222375" y="190500"/>
                </a:lnTo>
                <a:lnTo>
                  <a:pt x="1226819" y="228600"/>
                </a:lnTo>
                <a:lnTo>
                  <a:pt x="1226819" y="114300"/>
                </a:lnTo>
                <a:lnTo>
                  <a:pt x="1197610" y="76200"/>
                </a:lnTo>
                <a:lnTo>
                  <a:pt x="1161414" y="38100"/>
                </a:lnTo>
                <a:close/>
                <a:moveTo>
                  <a:pt x="1141095" y="101600"/>
                </a:moveTo>
                <a:lnTo>
                  <a:pt x="1111885" y="101600"/>
                </a:lnTo>
                <a:lnTo>
                  <a:pt x="1123314" y="114300"/>
                </a:lnTo>
                <a:lnTo>
                  <a:pt x="1132205" y="139700"/>
                </a:lnTo>
                <a:lnTo>
                  <a:pt x="1137920" y="165100"/>
                </a:lnTo>
                <a:lnTo>
                  <a:pt x="1141095" y="203200"/>
                </a:lnTo>
                <a:lnTo>
                  <a:pt x="1141095" y="101600"/>
                </a:lnTo>
                <a:close/>
                <a:moveTo>
                  <a:pt x="1097914" y="50800"/>
                </a:moveTo>
                <a:lnTo>
                  <a:pt x="1046480" y="50800"/>
                </a:lnTo>
                <a:lnTo>
                  <a:pt x="1072514" y="63500"/>
                </a:lnTo>
                <a:lnTo>
                  <a:pt x="1096645" y="88900"/>
                </a:lnTo>
                <a:lnTo>
                  <a:pt x="1097914" y="88900"/>
                </a:lnTo>
                <a:lnTo>
                  <a:pt x="1097914" y="50800"/>
                </a:lnTo>
                <a:close/>
                <a:moveTo>
                  <a:pt x="1097914" y="50800"/>
                </a:moveTo>
                <a:lnTo>
                  <a:pt x="1097914" y="88900"/>
                </a:lnTo>
                <a:lnTo>
                  <a:pt x="1137920" y="88900"/>
                </a:lnTo>
                <a:lnTo>
                  <a:pt x="1114107" y="57840"/>
                </a:lnTo>
                <a:lnTo>
                  <a:pt x="1097914" y="50800"/>
                </a:lnTo>
                <a:close/>
              </a:path>
            </a:pathLst>
          </a:custGeom>
          <a:solidFill>
            <a:srgbClr val="0e31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866880" y="7023600"/>
            <a:ext cx="1098720" cy="1197360"/>
          </a:xfrm>
          <a:custGeom>
            <a:avLst/>
            <a:gdLst/>
            <a:ahLst/>
            <a:rect l="l" t="t" r="r" b="b"/>
            <a:pathLst>
              <a:path w="1099185" h="1197609">
                <a:moveTo>
                  <a:pt x="405130" y="533400"/>
                </a:moveTo>
                <a:lnTo>
                  <a:pt x="366394" y="552450"/>
                </a:lnTo>
                <a:lnTo>
                  <a:pt x="320675" y="577850"/>
                </a:lnTo>
                <a:lnTo>
                  <a:pt x="276225" y="607060"/>
                </a:lnTo>
                <a:lnTo>
                  <a:pt x="233680" y="638810"/>
                </a:lnTo>
                <a:lnTo>
                  <a:pt x="193675" y="673100"/>
                </a:lnTo>
                <a:lnTo>
                  <a:pt x="154940" y="708660"/>
                </a:lnTo>
                <a:lnTo>
                  <a:pt x="118744" y="746760"/>
                </a:lnTo>
                <a:lnTo>
                  <a:pt x="84455" y="788670"/>
                </a:lnTo>
                <a:lnTo>
                  <a:pt x="53975" y="834390"/>
                </a:lnTo>
                <a:lnTo>
                  <a:pt x="28575" y="882650"/>
                </a:lnTo>
                <a:lnTo>
                  <a:pt x="10159" y="932180"/>
                </a:lnTo>
                <a:lnTo>
                  <a:pt x="0" y="984250"/>
                </a:lnTo>
                <a:lnTo>
                  <a:pt x="634" y="1035050"/>
                </a:lnTo>
                <a:lnTo>
                  <a:pt x="13334" y="1084580"/>
                </a:lnTo>
                <a:lnTo>
                  <a:pt x="37465" y="1127760"/>
                </a:lnTo>
                <a:lnTo>
                  <a:pt x="74294" y="1163320"/>
                </a:lnTo>
                <a:lnTo>
                  <a:pt x="120015" y="1187450"/>
                </a:lnTo>
                <a:lnTo>
                  <a:pt x="169544" y="1197610"/>
                </a:lnTo>
                <a:lnTo>
                  <a:pt x="220344" y="1195070"/>
                </a:lnTo>
                <a:lnTo>
                  <a:pt x="269875" y="1179830"/>
                </a:lnTo>
                <a:lnTo>
                  <a:pt x="292734" y="1167130"/>
                </a:lnTo>
                <a:lnTo>
                  <a:pt x="217805" y="1167130"/>
                </a:lnTo>
                <a:lnTo>
                  <a:pt x="197484" y="1165860"/>
                </a:lnTo>
                <a:lnTo>
                  <a:pt x="188087" y="1163320"/>
                </a:lnTo>
                <a:lnTo>
                  <a:pt x="131444" y="1163320"/>
                </a:lnTo>
                <a:lnTo>
                  <a:pt x="102234" y="1153160"/>
                </a:lnTo>
                <a:lnTo>
                  <a:pt x="66040" y="1122680"/>
                </a:lnTo>
                <a:lnTo>
                  <a:pt x="40005" y="1084580"/>
                </a:lnTo>
                <a:lnTo>
                  <a:pt x="25400" y="1038860"/>
                </a:lnTo>
                <a:lnTo>
                  <a:pt x="23494" y="993140"/>
                </a:lnTo>
                <a:lnTo>
                  <a:pt x="30480" y="946150"/>
                </a:lnTo>
                <a:lnTo>
                  <a:pt x="46355" y="901700"/>
                </a:lnTo>
                <a:lnTo>
                  <a:pt x="67944" y="858520"/>
                </a:lnTo>
                <a:lnTo>
                  <a:pt x="93980" y="817880"/>
                </a:lnTo>
                <a:lnTo>
                  <a:pt x="122555" y="779780"/>
                </a:lnTo>
                <a:lnTo>
                  <a:pt x="153034" y="745490"/>
                </a:lnTo>
                <a:lnTo>
                  <a:pt x="187325" y="711200"/>
                </a:lnTo>
                <a:lnTo>
                  <a:pt x="222884" y="679450"/>
                </a:lnTo>
                <a:lnTo>
                  <a:pt x="260350" y="648970"/>
                </a:lnTo>
                <a:lnTo>
                  <a:pt x="299084" y="621030"/>
                </a:lnTo>
                <a:lnTo>
                  <a:pt x="338455" y="594360"/>
                </a:lnTo>
                <a:lnTo>
                  <a:pt x="378459" y="567690"/>
                </a:lnTo>
                <a:lnTo>
                  <a:pt x="405130" y="551180"/>
                </a:lnTo>
                <a:lnTo>
                  <a:pt x="405130" y="533400"/>
                </a:lnTo>
                <a:close/>
                <a:moveTo>
                  <a:pt x="567690" y="281940"/>
                </a:moveTo>
                <a:lnTo>
                  <a:pt x="567644" y="499110"/>
                </a:lnTo>
                <a:lnTo>
                  <a:pt x="565785" y="551180"/>
                </a:lnTo>
                <a:lnTo>
                  <a:pt x="561340" y="604520"/>
                </a:lnTo>
                <a:lnTo>
                  <a:pt x="553085" y="657860"/>
                </a:lnTo>
                <a:lnTo>
                  <a:pt x="542925" y="709930"/>
                </a:lnTo>
                <a:lnTo>
                  <a:pt x="529590" y="760730"/>
                </a:lnTo>
                <a:lnTo>
                  <a:pt x="514984" y="807720"/>
                </a:lnTo>
                <a:lnTo>
                  <a:pt x="497840" y="854710"/>
                </a:lnTo>
                <a:lnTo>
                  <a:pt x="477519" y="900430"/>
                </a:lnTo>
                <a:lnTo>
                  <a:pt x="455294" y="944880"/>
                </a:lnTo>
                <a:lnTo>
                  <a:pt x="429894" y="988060"/>
                </a:lnTo>
                <a:lnTo>
                  <a:pt x="401319" y="1028700"/>
                </a:lnTo>
                <a:lnTo>
                  <a:pt x="369569" y="1066800"/>
                </a:lnTo>
                <a:lnTo>
                  <a:pt x="335280" y="1102360"/>
                </a:lnTo>
                <a:lnTo>
                  <a:pt x="294005" y="1135380"/>
                </a:lnTo>
                <a:lnTo>
                  <a:pt x="248284" y="1159510"/>
                </a:lnTo>
                <a:lnTo>
                  <a:pt x="217805" y="1167130"/>
                </a:lnTo>
                <a:lnTo>
                  <a:pt x="292734" y="1167130"/>
                </a:lnTo>
                <a:lnTo>
                  <a:pt x="356869" y="1121410"/>
                </a:lnTo>
                <a:lnTo>
                  <a:pt x="393700" y="1083310"/>
                </a:lnTo>
                <a:lnTo>
                  <a:pt x="426719" y="1042670"/>
                </a:lnTo>
                <a:lnTo>
                  <a:pt x="457200" y="998220"/>
                </a:lnTo>
                <a:lnTo>
                  <a:pt x="484505" y="949960"/>
                </a:lnTo>
                <a:lnTo>
                  <a:pt x="508634" y="901700"/>
                </a:lnTo>
                <a:lnTo>
                  <a:pt x="530225" y="850900"/>
                </a:lnTo>
                <a:lnTo>
                  <a:pt x="547369" y="803910"/>
                </a:lnTo>
                <a:lnTo>
                  <a:pt x="561975" y="753110"/>
                </a:lnTo>
                <a:lnTo>
                  <a:pt x="574675" y="703580"/>
                </a:lnTo>
                <a:lnTo>
                  <a:pt x="584200" y="652780"/>
                </a:lnTo>
                <a:lnTo>
                  <a:pt x="591185" y="601980"/>
                </a:lnTo>
                <a:lnTo>
                  <a:pt x="591819" y="596900"/>
                </a:lnTo>
                <a:lnTo>
                  <a:pt x="678180" y="568960"/>
                </a:lnTo>
                <a:lnTo>
                  <a:pt x="594360" y="568960"/>
                </a:lnTo>
                <a:lnTo>
                  <a:pt x="595630" y="549910"/>
                </a:lnTo>
                <a:lnTo>
                  <a:pt x="597488" y="499110"/>
                </a:lnTo>
                <a:lnTo>
                  <a:pt x="597491" y="496570"/>
                </a:lnTo>
                <a:lnTo>
                  <a:pt x="596265" y="461010"/>
                </a:lnTo>
                <a:lnTo>
                  <a:pt x="601980" y="458470"/>
                </a:lnTo>
                <a:lnTo>
                  <a:pt x="617219" y="453390"/>
                </a:lnTo>
                <a:lnTo>
                  <a:pt x="632460" y="445770"/>
                </a:lnTo>
                <a:lnTo>
                  <a:pt x="647065" y="439420"/>
                </a:lnTo>
                <a:lnTo>
                  <a:pt x="677862" y="427990"/>
                </a:lnTo>
                <a:lnTo>
                  <a:pt x="594360" y="427990"/>
                </a:lnTo>
                <a:lnTo>
                  <a:pt x="591185" y="396239"/>
                </a:lnTo>
                <a:lnTo>
                  <a:pt x="584200" y="349250"/>
                </a:lnTo>
                <a:lnTo>
                  <a:pt x="574040" y="303529"/>
                </a:lnTo>
                <a:lnTo>
                  <a:pt x="567690" y="281940"/>
                </a:lnTo>
                <a:close/>
                <a:moveTo>
                  <a:pt x="387984" y="669290"/>
                </a:moveTo>
                <a:lnTo>
                  <a:pt x="308609" y="709930"/>
                </a:lnTo>
                <a:lnTo>
                  <a:pt x="263525" y="741680"/>
                </a:lnTo>
                <a:lnTo>
                  <a:pt x="220344" y="774700"/>
                </a:lnTo>
                <a:lnTo>
                  <a:pt x="182244" y="808990"/>
                </a:lnTo>
                <a:lnTo>
                  <a:pt x="147319" y="845820"/>
                </a:lnTo>
                <a:lnTo>
                  <a:pt x="117475" y="887730"/>
                </a:lnTo>
                <a:lnTo>
                  <a:pt x="93980" y="933450"/>
                </a:lnTo>
                <a:lnTo>
                  <a:pt x="80009" y="971550"/>
                </a:lnTo>
                <a:lnTo>
                  <a:pt x="72390" y="1010920"/>
                </a:lnTo>
                <a:lnTo>
                  <a:pt x="71755" y="1051560"/>
                </a:lnTo>
                <a:lnTo>
                  <a:pt x="80009" y="1090930"/>
                </a:lnTo>
                <a:lnTo>
                  <a:pt x="101600" y="1134110"/>
                </a:lnTo>
                <a:lnTo>
                  <a:pt x="131444" y="1163320"/>
                </a:lnTo>
                <a:lnTo>
                  <a:pt x="188087" y="1163320"/>
                </a:lnTo>
                <a:lnTo>
                  <a:pt x="173990" y="1159510"/>
                </a:lnTo>
                <a:lnTo>
                  <a:pt x="151765" y="1148080"/>
                </a:lnTo>
                <a:lnTo>
                  <a:pt x="131444" y="1130300"/>
                </a:lnTo>
                <a:lnTo>
                  <a:pt x="128905" y="1127760"/>
                </a:lnTo>
                <a:lnTo>
                  <a:pt x="155680" y="1127760"/>
                </a:lnTo>
                <a:lnTo>
                  <a:pt x="184784" y="1115060"/>
                </a:lnTo>
                <a:lnTo>
                  <a:pt x="118744" y="1115060"/>
                </a:lnTo>
                <a:lnTo>
                  <a:pt x="109219" y="1098550"/>
                </a:lnTo>
                <a:lnTo>
                  <a:pt x="102234" y="1080770"/>
                </a:lnTo>
                <a:lnTo>
                  <a:pt x="97790" y="1061720"/>
                </a:lnTo>
                <a:lnTo>
                  <a:pt x="95884" y="1026160"/>
                </a:lnTo>
                <a:lnTo>
                  <a:pt x="102234" y="988060"/>
                </a:lnTo>
                <a:lnTo>
                  <a:pt x="129540" y="918210"/>
                </a:lnTo>
                <a:lnTo>
                  <a:pt x="155575" y="878840"/>
                </a:lnTo>
                <a:lnTo>
                  <a:pt x="186055" y="842010"/>
                </a:lnTo>
                <a:lnTo>
                  <a:pt x="220980" y="808990"/>
                </a:lnTo>
                <a:lnTo>
                  <a:pt x="257809" y="778510"/>
                </a:lnTo>
                <a:lnTo>
                  <a:pt x="295275" y="750570"/>
                </a:lnTo>
                <a:lnTo>
                  <a:pt x="334644" y="725170"/>
                </a:lnTo>
                <a:lnTo>
                  <a:pt x="374650" y="702310"/>
                </a:lnTo>
                <a:lnTo>
                  <a:pt x="387984" y="693420"/>
                </a:lnTo>
                <a:lnTo>
                  <a:pt x="387984" y="669290"/>
                </a:lnTo>
                <a:close/>
                <a:moveTo>
                  <a:pt x="155680" y="1127760"/>
                </a:moveTo>
                <a:lnTo>
                  <a:pt x="128905" y="1127760"/>
                </a:lnTo>
                <a:lnTo>
                  <a:pt x="149859" y="1130300"/>
                </a:lnTo>
                <a:lnTo>
                  <a:pt x="155680" y="1127760"/>
                </a:lnTo>
                <a:close/>
                <a:moveTo>
                  <a:pt x="207644" y="29210"/>
                </a:moveTo>
                <a:lnTo>
                  <a:pt x="198119" y="30479"/>
                </a:lnTo>
                <a:lnTo>
                  <a:pt x="192405" y="36829"/>
                </a:lnTo>
                <a:lnTo>
                  <a:pt x="191134" y="46990"/>
                </a:lnTo>
                <a:lnTo>
                  <a:pt x="195580" y="54610"/>
                </a:lnTo>
                <a:lnTo>
                  <a:pt x="236855" y="93979"/>
                </a:lnTo>
                <a:lnTo>
                  <a:pt x="274955" y="134620"/>
                </a:lnTo>
                <a:lnTo>
                  <a:pt x="309244" y="177800"/>
                </a:lnTo>
                <a:lnTo>
                  <a:pt x="338455" y="227329"/>
                </a:lnTo>
                <a:lnTo>
                  <a:pt x="361315" y="278129"/>
                </a:lnTo>
                <a:lnTo>
                  <a:pt x="379094" y="330200"/>
                </a:lnTo>
                <a:lnTo>
                  <a:pt x="392430" y="384810"/>
                </a:lnTo>
                <a:lnTo>
                  <a:pt x="400684" y="439420"/>
                </a:lnTo>
                <a:lnTo>
                  <a:pt x="404494" y="487680"/>
                </a:lnTo>
                <a:lnTo>
                  <a:pt x="405765" y="533400"/>
                </a:lnTo>
                <a:lnTo>
                  <a:pt x="405130" y="533400"/>
                </a:lnTo>
                <a:lnTo>
                  <a:pt x="405079" y="552450"/>
                </a:lnTo>
                <a:lnTo>
                  <a:pt x="403859" y="582930"/>
                </a:lnTo>
                <a:lnTo>
                  <a:pt x="398780" y="631190"/>
                </a:lnTo>
                <a:lnTo>
                  <a:pt x="393065" y="666750"/>
                </a:lnTo>
                <a:lnTo>
                  <a:pt x="387984" y="669290"/>
                </a:lnTo>
                <a:lnTo>
                  <a:pt x="387984" y="693420"/>
                </a:lnTo>
                <a:lnTo>
                  <a:pt x="367665" y="772160"/>
                </a:lnTo>
                <a:lnTo>
                  <a:pt x="351790" y="816610"/>
                </a:lnTo>
                <a:lnTo>
                  <a:pt x="334009" y="862330"/>
                </a:lnTo>
                <a:lnTo>
                  <a:pt x="313690" y="905510"/>
                </a:lnTo>
                <a:lnTo>
                  <a:pt x="295275" y="939800"/>
                </a:lnTo>
                <a:lnTo>
                  <a:pt x="274955" y="974090"/>
                </a:lnTo>
                <a:lnTo>
                  <a:pt x="254000" y="1007110"/>
                </a:lnTo>
                <a:lnTo>
                  <a:pt x="231775" y="1038860"/>
                </a:lnTo>
                <a:lnTo>
                  <a:pt x="207644" y="1070610"/>
                </a:lnTo>
                <a:lnTo>
                  <a:pt x="179069" y="1096010"/>
                </a:lnTo>
                <a:lnTo>
                  <a:pt x="118744" y="1115060"/>
                </a:lnTo>
                <a:lnTo>
                  <a:pt x="184784" y="1115060"/>
                </a:lnTo>
                <a:lnTo>
                  <a:pt x="228600" y="1076960"/>
                </a:lnTo>
                <a:lnTo>
                  <a:pt x="259715" y="1036320"/>
                </a:lnTo>
                <a:lnTo>
                  <a:pt x="285750" y="998220"/>
                </a:lnTo>
                <a:lnTo>
                  <a:pt x="312419" y="956310"/>
                </a:lnTo>
                <a:lnTo>
                  <a:pt x="336550" y="911860"/>
                </a:lnTo>
                <a:lnTo>
                  <a:pt x="357505" y="867410"/>
                </a:lnTo>
                <a:lnTo>
                  <a:pt x="376555" y="820420"/>
                </a:lnTo>
                <a:lnTo>
                  <a:pt x="393065" y="772160"/>
                </a:lnTo>
                <a:lnTo>
                  <a:pt x="406400" y="723900"/>
                </a:lnTo>
                <a:lnTo>
                  <a:pt x="417194" y="676910"/>
                </a:lnTo>
                <a:lnTo>
                  <a:pt x="417830" y="671830"/>
                </a:lnTo>
                <a:lnTo>
                  <a:pt x="417830" y="670560"/>
                </a:lnTo>
                <a:lnTo>
                  <a:pt x="424815" y="628650"/>
                </a:lnTo>
                <a:lnTo>
                  <a:pt x="430530" y="579120"/>
                </a:lnTo>
                <a:lnTo>
                  <a:pt x="433069" y="529590"/>
                </a:lnTo>
                <a:lnTo>
                  <a:pt x="432434" y="480060"/>
                </a:lnTo>
                <a:lnTo>
                  <a:pt x="429259" y="430530"/>
                </a:lnTo>
                <a:lnTo>
                  <a:pt x="422275" y="381000"/>
                </a:lnTo>
                <a:lnTo>
                  <a:pt x="412115" y="334010"/>
                </a:lnTo>
                <a:lnTo>
                  <a:pt x="397509" y="285750"/>
                </a:lnTo>
                <a:lnTo>
                  <a:pt x="379730" y="240029"/>
                </a:lnTo>
                <a:lnTo>
                  <a:pt x="355600" y="193040"/>
                </a:lnTo>
                <a:lnTo>
                  <a:pt x="326390" y="144779"/>
                </a:lnTo>
                <a:lnTo>
                  <a:pt x="292734" y="101600"/>
                </a:lnTo>
                <a:lnTo>
                  <a:pt x="254000" y="62229"/>
                </a:lnTo>
                <a:lnTo>
                  <a:pt x="335552" y="62229"/>
                </a:lnTo>
                <a:lnTo>
                  <a:pt x="307975" y="52070"/>
                </a:lnTo>
                <a:lnTo>
                  <a:pt x="258444" y="38100"/>
                </a:lnTo>
                <a:lnTo>
                  <a:pt x="212090" y="30479"/>
                </a:lnTo>
                <a:lnTo>
                  <a:pt x="207644" y="29210"/>
                </a:lnTo>
                <a:close/>
                <a:moveTo>
                  <a:pt x="1091564" y="300990"/>
                </a:moveTo>
                <a:lnTo>
                  <a:pt x="1085214" y="300990"/>
                </a:lnTo>
                <a:lnTo>
                  <a:pt x="1082675" y="303529"/>
                </a:lnTo>
                <a:lnTo>
                  <a:pt x="1048385" y="303529"/>
                </a:lnTo>
                <a:lnTo>
                  <a:pt x="1048385" y="328929"/>
                </a:lnTo>
                <a:lnTo>
                  <a:pt x="1020444" y="351790"/>
                </a:lnTo>
                <a:lnTo>
                  <a:pt x="958214" y="403860"/>
                </a:lnTo>
                <a:lnTo>
                  <a:pt x="954405" y="410210"/>
                </a:lnTo>
                <a:lnTo>
                  <a:pt x="953135" y="415289"/>
                </a:lnTo>
                <a:lnTo>
                  <a:pt x="954405" y="421640"/>
                </a:lnTo>
                <a:lnTo>
                  <a:pt x="959485" y="426720"/>
                </a:lnTo>
                <a:lnTo>
                  <a:pt x="1035685" y="463550"/>
                </a:lnTo>
                <a:lnTo>
                  <a:pt x="1030605" y="464820"/>
                </a:lnTo>
                <a:lnTo>
                  <a:pt x="979169" y="469900"/>
                </a:lnTo>
                <a:lnTo>
                  <a:pt x="876300" y="487680"/>
                </a:lnTo>
                <a:lnTo>
                  <a:pt x="774064" y="510540"/>
                </a:lnTo>
                <a:lnTo>
                  <a:pt x="722630" y="524510"/>
                </a:lnTo>
                <a:lnTo>
                  <a:pt x="671830" y="539750"/>
                </a:lnTo>
                <a:lnTo>
                  <a:pt x="621665" y="557530"/>
                </a:lnTo>
                <a:lnTo>
                  <a:pt x="594360" y="568960"/>
                </a:lnTo>
                <a:lnTo>
                  <a:pt x="678180" y="568960"/>
                </a:lnTo>
                <a:lnTo>
                  <a:pt x="727075" y="551180"/>
                </a:lnTo>
                <a:lnTo>
                  <a:pt x="775969" y="537210"/>
                </a:lnTo>
                <a:lnTo>
                  <a:pt x="826135" y="524510"/>
                </a:lnTo>
                <a:lnTo>
                  <a:pt x="876935" y="513080"/>
                </a:lnTo>
                <a:lnTo>
                  <a:pt x="928369" y="504190"/>
                </a:lnTo>
                <a:lnTo>
                  <a:pt x="980439" y="496570"/>
                </a:lnTo>
                <a:lnTo>
                  <a:pt x="1032510" y="490220"/>
                </a:lnTo>
                <a:lnTo>
                  <a:pt x="1084580" y="486410"/>
                </a:lnTo>
                <a:lnTo>
                  <a:pt x="1092200" y="482600"/>
                </a:lnTo>
                <a:lnTo>
                  <a:pt x="1096010" y="474980"/>
                </a:lnTo>
                <a:lnTo>
                  <a:pt x="1095375" y="467360"/>
                </a:lnTo>
                <a:lnTo>
                  <a:pt x="1089025" y="461010"/>
                </a:lnTo>
                <a:lnTo>
                  <a:pt x="1087120" y="459740"/>
                </a:lnTo>
                <a:lnTo>
                  <a:pt x="1016000" y="425450"/>
                </a:lnTo>
                <a:lnTo>
                  <a:pt x="988060" y="411480"/>
                </a:lnTo>
                <a:lnTo>
                  <a:pt x="998219" y="403860"/>
                </a:lnTo>
                <a:lnTo>
                  <a:pt x="1067435" y="345440"/>
                </a:lnTo>
                <a:lnTo>
                  <a:pt x="1096645" y="314960"/>
                </a:lnTo>
                <a:lnTo>
                  <a:pt x="1099185" y="308610"/>
                </a:lnTo>
                <a:lnTo>
                  <a:pt x="1097280" y="303529"/>
                </a:lnTo>
                <a:lnTo>
                  <a:pt x="1082675" y="303529"/>
                </a:lnTo>
                <a:lnTo>
                  <a:pt x="1057910" y="302260"/>
                </a:lnTo>
                <a:lnTo>
                  <a:pt x="1094422" y="302260"/>
                </a:lnTo>
                <a:lnTo>
                  <a:pt x="1091564" y="300990"/>
                </a:lnTo>
                <a:close/>
                <a:moveTo>
                  <a:pt x="446028" y="64770"/>
                </a:moveTo>
                <a:lnTo>
                  <a:pt x="397509" y="64770"/>
                </a:lnTo>
                <a:lnTo>
                  <a:pt x="419100" y="83820"/>
                </a:lnTo>
                <a:lnTo>
                  <a:pt x="452119" y="118110"/>
                </a:lnTo>
                <a:lnTo>
                  <a:pt x="480694" y="157479"/>
                </a:lnTo>
                <a:lnTo>
                  <a:pt x="504825" y="200660"/>
                </a:lnTo>
                <a:lnTo>
                  <a:pt x="525144" y="245110"/>
                </a:lnTo>
                <a:lnTo>
                  <a:pt x="540385" y="292100"/>
                </a:lnTo>
                <a:lnTo>
                  <a:pt x="551815" y="339090"/>
                </a:lnTo>
                <a:lnTo>
                  <a:pt x="560705" y="391160"/>
                </a:lnTo>
                <a:lnTo>
                  <a:pt x="565785" y="444500"/>
                </a:lnTo>
                <a:lnTo>
                  <a:pt x="567690" y="497840"/>
                </a:lnTo>
                <a:lnTo>
                  <a:pt x="567690" y="281940"/>
                </a:lnTo>
                <a:lnTo>
                  <a:pt x="543560" y="212090"/>
                </a:lnTo>
                <a:lnTo>
                  <a:pt x="522605" y="167640"/>
                </a:lnTo>
                <a:lnTo>
                  <a:pt x="497840" y="127000"/>
                </a:lnTo>
                <a:lnTo>
                  <a:pt x="469265" y="88900"/>
                </a:lnTo>
                <a:lnTo>
                  <a:pt x="446028" y="64770"/>
                </a:lnTo>
                <a:close/>
                <a:moveTo>
                  <a:pt x="1048385" y="303529"/>
                </a:moveTo>
                <a:lnTo>
                  <a:pt x="1025525" y="306070"/>
                </a:lnTo>
                <a:lnTo>
                  <a:pt x="829310" y="347979"/>
                </a:lnTo>
                <a:lnTo>
                  <a:pt x="763905" y="367029"/>
                </a:lnTo>
                <a:lnTo>
                  <a:pt x="699769" y="388620"/>
                </a:lnTo>
                <a:lnTo>
                  <a:pt x="668019" y="398780"/>
                </a:lnTo>
                <a:lnTo>
                  <a:pt x="635000" y="410210"/>
                </a:lnTo>
                <a:lnTo>
                  <a:pt x="603250" y="424180"/>
                </a:lnTo>
                <a:lnTo>
                  <a:pt x="594360" y="427990"/>
                </a:lnTo>
                <a:lnTo>
                  <a:pt x="677862" y="427990"/>
                </a:lnTo>
                <a:lnTo>
                  <a:pt x="708660" y="416560"/>
                </a:lnTo>
                <a:lnTo>
                  <a:pt x="771525" y="396239"/>
                </a:lnTo>
                <a:lnTo>
                  <a:pt x="834389" y="377190"/>
                </a:lnTo>
                <a:lnTo>
                  <a:pt x="900430" y="358140"/>
                </a:lnTo>
                <a:lnTo>
                  <a:pt x="967739" y="342900"/>
                </a:lnTo>
                <a:lnTo>
                  <a:pt x="1029969" y="332740"/>
                </a:lnTo>
                <a:lnTo>
                  <a:pt x="1048385" y="328929"/>
                </a:lnTo>
                <a:lnTo>
                  <a:pt x="1048385" y="303529"/>
                </a:lnTo>
                <a:close/>
                <a:moveTo>
                  <a:pt x="335552" y="62229"/>
                </a:moveTo>
                <a:lnTo>
                  <a:pt x="254634" y="62229"/>
                </a:lnTo>
                <a:lnTo>
                  <a:pt x="301625" y="73660"/>
                </a:lnTo>
                <a:lnTo>
                  <a:pt x="347344" y="91440"/>
                </a:lnTo>
                <a:lnTo>
                  <a:pt x="391159" y="114300"/>
                </a:lnTo>
                <a:lnTo>
                  <a:pt x="398144" y="116840"/>
                </a:lnTo>
                <a:lnTo>
                  <a:pt x="404494" y="113029"/>
                </a:lnTo>
                <a:lnTo>
                  <a:pt x="407669" y="107950"/>
                </a:lnTo>
                <a:lnTo>
                  <a:pt x="407669" y="106679"/>
                </a:lnTo>
                <a:lnTo>
                  <a:pt x="408305" y="99060"/>
                </a:lnTo>
                <a:lnTo>
                  <a:pt x="402209" y="78740"/>
                </a:lnTo>
                <a:lnTo>
                  <a:pt x="375919" y="78740"/>
                </a:lnTo>
                <a:lnTo>
                  <a:pt x="356234" y="69850"/>
                </a:lnTo>
                <a:lnTo>
                  <a:pt x="335552" y="62229"/>
                </a:lnTo>
                <a:close/>
                <a:moveTo>
                  <a:pt x="358140" y="0"/>
                </a:moveTo>
                <a:lnTo>
                  <a:pt x="348615" y="0"/>
                </a:lnTo>
                <a:lnTo>
                  <a:pt x="340994" y="6350"/>
                </a:lnTo>
                <a:lnTo>
                  <a:pt x="337819" y="15240"/>
                </a:lnTo>
                <a:lnTo>
                  <a:pt x="342900" y="22860"/>
                </a:lnTo>
                <a:lnTo>
                  <a:pt x="349884" y="27940"/>
                </a:lnTo>
                <a:lnTo>
                  <a:pt x="360044" y="40640"/>
                </a:lnTo>
                <a:lnTo>
                  <a:pt x="370205" y="62229"/>
                </a:lnTo>
                <a:lnTo>
                  <a:pt x="375919" y="78740"/>
                </a:lnTo>
                <a:lnTo>
                  <a:pt x="402209" y="78740"/>
                </a:lnTo>
                <a:lnTo>
                  <a:pt x="400684" y="73660"/>
                </a:lnTo>
                <a:lnTo>
                  <a:pt x="397509" y="64770"/>
                </a:lnTo>
                <a:lnTo>
                  <a:pt x="446028" y="64770"/>
                </a:lnTo>
                <a:lnTo>
                  <a:pt x="436244" y="54610"/>
                </a:lnTo>
                <a:lnTo>
                  <a:pt x="399415" y="25400"/>
                </a:lnTo>
                <a:lnTo>
                  <a:pt x="358140" y="0"/>
                </a:lnTo>
                <a:close/>
              </a:path>
            </a:pathLst>
          </a:custGeom>
          <a:solidFill>
            <a:srgbClr val="0e31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2743200" y="2782440"/>
            <a:ext cx="2062080" cy="721080"/>
          </a:xfrm>
          <a:custGeom>
            <a:avLst/>
            <a:gdLst/>
            <a:ahLst/>
            <a:rect l="l" t="t" r="r" b="b"/>
            <a:pathLst>
              <a:path w="2062479" h="721360">
                <a:moveTo>
                  <a:pt x="19685" y="279400"/>
                </a:moveTo>
                <a:lnTo>
                  <a:pt x="5714" y="287019"/>
                </a:lnTo>
                <a:lnTo>
                  <a:pt x="0" y="303529"/>
                </a:lnTo>
                <a:lnTo>
                  <a:pt x="635" y="311150"/>
                </a:lnTo>
                <a:lnTo>
                  <a:pt x="1269" y="317500"/>
                </a:lnTo>
                <a:lnTo>
                  <a:pt x="3810" y="325119"/>
                </a:lnTo>
                <a:lnTo>
                  <a:pt x="10160" y="372109"/>
                </a:lnTo>
                <a:lnTo>
                  <a:pt x="21589" y="417829"/>
                </a:lnTo>
                <a:lnTo>
                  <a:pt x="38100" y="459739"/>
                </a:lnTo>
                <a:lnTo>
                  <a:pt x="58419" y="501650"/>
                </a:lnTo>
                <a:lnTo>
                  <a:pt x="83819" y="539750"/>
                </a:lnTo>
                <a:lnTo>
                  <a:pt x="112394" y="572769"/>
                </a:lnTo>
                <a:lnTo>
                  <a:pt x="144780" y="604519"/>
                </a:lnTo>
                <a:lnTo>
                  <a:pt x="180975" y="633729"/>
                </a:lnTo>
                <a:lnTo>
                  <a:pt x="220344" y="657859"/>
                </a:lnTo>
                <a:lnTo>
                  <a:pt x="262889" y="679450"/>
                </a:lnTo>
                <a:lnTo>
                  <a:pt x="307339" y="695959"/>
                </a:lnTo>
                <a:lnTo>
                  <a:pt x="354330" y="708659"/>
                </a:lnTo>
                <a:lnTo>
                  <a:pt x="401955" y="717550"/>
                </a:lnTo>
                <a:lnTo>
                  <a:pt x="450214" y="721359"/>
                </a:lnTo>
                <a:lnTo>
                  <a:pt x="498475" y="721359"/>
                </a:lnTo>
                <a:lnTo>
                  <a:pt x="546735" y="718819"/>
                </a:lnTo>
                <a:lnTo>
                  <a:pt x="594995" y="711200"/>
                </a:lnTo>
                <a:lnTo>
                  <a:pt x="641985" y="702309"/>
                </a:lnTo>
                <a:lnTo>
                  <a:pt x="688975" y="688339"/>
                </a:lnTo>
                <a:lnTo>
                  <a:pt x="732154" y="673100"/>
                </a:lnTo>
                <a:lnTo>
                  <a:pt x="481330" y="673100"/>
                </a:lnTo>
                <a:lnTo>
                  <a:pt x="428625" y="671829"/>
                </a:lnTo>
                <a:lnTo>
                  <a:pt x="375919" y="664209"/>
                </a:lnTo>
                <a:lnTo>
                  <a:pt x="323850" y="652779"/>
                </a:lnTo>
                <a:lnTo>
                  <a:pt x="273050" y="635000"/>
                </a:lnTo>
                <a:lnTo>
                  <a:pt x="225425" y="610869"/>
                </a:lnTo>
                <a:lnTo>
                  <a:pt x="181610" y="581659"/>
                </a:lnTo>
                <a:lnTo>
                  <a:pt x="146685" y="551179"/>
                </a:lnTo>
                <a:lnTo>
                  <a:pt x="115569" y="516889"/>
                </a:lnTo>
                <a:lnTo>
                  <a:pt x="89535" y="478789"/>
                </a:lnTo>
                <a:lnTo>
                  <a:pt x="67944" y="438150"/>
                </a:lnTo>
                <a:lnTo>
                  <a:pt x="52069" y="393700"/>
                </a:lnTo>
                <a:lnTo>
                  <a:pt x="298450" y="393700"/>
                </a:lnTo>
                <a:lnTo>
                  <a:pt x="303530" y="392429"/>
                </a:lnTo>
                <a:lnTo>
                  <a:pt x="334644" y="374650"/>
                </a:lnTo>
                <a:lnTo>
                  <a:pt x="175894" y="374650"/>
                </a:lnTo>
                <a:lnTo>
                  <a:pt x="135255" y="373379"/>
                </a:lnTo>
                <a:lnTo>
                  <a:pt x="98425" y="360679"/>
                </a:lnTo>
                <a:lnTo>
                  <a:pt x="67944" y="335279"/>
                </a:lnTo>
                <a:lnTo>
                  <a:pt x="45719" y="293369"/>
                </a:lnTo>
                <a:lnTo>
                  <a:pt x="34925" y="280669"/>
                </a:lnTo>
                <a:lnTo>
                  <a:pt x="19685" y="279400"/>
                </a:lnTo>
                <a:close/>
                <a:moveTo>
                  <a:pt x="1080135" y="455929"/>
                </a:moveTo>
                <a:lnTo>
                  <a:pt x="1019810" y="455929"/>
                </a:lnTo>
                <a:lnTo>
                  <a:pt x="1049020" y="492759"/>
                </a:lnTo>
                <a:lnTo>
                  <a:pt x="1083310" y="527050"/>
                </a:lnTo>
                <a:lnTo>
                  <a:pt x="1120775" y="554989"/>
                </a:lnTo>
                <a:lnTo>
                  <a:pt x="1161414" y="581659"/>
                </a:lnTo>
                <a:lnTo>
                  <a:pt x="1204595" y="604519"/>
                </a:lnTo>
                <a:lnTo>
                  <a:pt x="1249045" y="623569"/>
                </a:lnTo>
                <a:lnTo>
                  <a:pt x="1294764" y="641350"/>
                </a:lnTo>
                <a:lnTo>
                  <a:pt x="1387475" y="666750"/>
                </a:lnTo>
                <a:lnTo>
                  <a:pt x="1481454" y="681989"/>
                </a:lnTo>
                <a:lnTo>
                  <a:pt x="1530350" y="685800"/>
                </a:lnTo>
                <a:lnTo>
                  <a:pt x="1579879" y="685800"/>
                </a:lnTo>
                <a:lnTo>
                  <a:pt x="1629410" y="683259"/>
                </a:lnTo>
                <a:lnTo>
                  <a:pt x="1678304" y="676909"/>
                </a:lnTo>
                <a:lnTo>
                  <a:pt x="1726564" y="666750"/>
                </a:lnTo>
                <a:lnTo>
                  <a:pt x="1773554" y="652779"/>
                </a:lnTo>
                <a:lnTo>
                  <a:pt x="1802129" y="641350"/>
                </a:lnTo>
                <a:lnTo>
                  <a:pt x="1572260" y="641350"/>
                </a:lnTo>
                <a:lnTo>
                  <a:pt x="1523364" y="638809"/>
                </a:lnTo>
                <a:lnTo>
                  <a:pt x="1473200" y="635000"/>
                </a:lnTo>
                <a:lnTo>
                  <a:pt x="1423035" y="627379"/>
                </a:lnTo>
                <a:lnTo>
                  <a:pt x="1372870" y="615950"/>
                </a:lnTo>
                <a:lnTo>
                  <a:pt x="1322704" y="603250"/>
                </a:lnTo>
                <a:lnTo>
                  <a:pt x="1273810" y="584200"/>
                </a:lnTo>
                <a:lnTo>
                  <a:pt x="1226820" y="562609"/>
                </a:lnTo>
                <a:lnTo>
                  <a:pt x="1182370" y="538479"/>
                </a:lnTo>
                <a:lnTo>
                  <a:pt x="1140460" y="510539"/>
                </a:lnTo>
                <a:lnTo>
                  <a:pt x="1101725" y="477519"/>
                </a:lnTo>
                <a:lnTo>
                  <a:pt x="1080135" y="455929"/>
                </a:lnTo>
                <a:close/>
                <a:moveTo>
                  <a:pt x="1026795" y="393700"/>
                </a:moveTo>
                <a:lnTo>
                  <a:pt x="1012825" y="393700"/>
                </a:lnTo>
                <a:lnTo>
                  <a:pt x="1007110" y="394969"/>
                </a:lnTo>
                <a:lnTo>
                  <a:pt x="1002664" y="402589"/>
                </a:lnTo>
                <a:lnTo>
                  <a:pt x="974725" y="440689"/>
                </a:lnTo>
                <a:lnTo>
                  <a:pt x="944245" y="476250"/>
                </a:lnTo>
                <a:lnTo>
                  <a:pt x="910589" y="509269"/>
                </a:lnTo>
                <a:lnTo>
                  <a:pt x="875029" y="539750"/>
                </a:lnTo>
                <a:lnTo>
                  <a:pt x="836929" y="566419"/>
                </a:lnTo>
                <a:lnTo>
                  <a:pt x="796925" y="590550"/>
                </a:lnTo>
                <a:lnTo>
                  <a:pt x="755014" y="612139"/>
                </a:lnTo>
                <a:lnTo>
                  <a:pt x="711835" y="629919"/>
                </a:lnTo>
                <a:lnTo>
                  <a:pt x="667385" y="645159"/>
                </a:lnTo>
                <a:lnTo>
                  <a:pt x="621664" y="657859"/>
                </a:lnTo>
                <a:lnTo>
                  <a:pt x="575310" y="666750"/>
                </a:lnTo>
                <a:lnTo>
                  <a:pt x="528320" y="671829"/>
                </a:lnTo>
                <a:lnTo>
                  <a:pt x="481330" y="673100"/>
                </a:lnTo>
                <a:lnTo>
                  <a:pt x="734695" y="673100"/>
                </a:lnTo>
                <a:lnTo>
                  <a:pt x="779145" y="654050"/>
                </a:lnTo>
                <a:lnTo>
                  <a:pt x="821689" y="632459"/>
                </a:lnTo>
                <a:lnTo>
                  <a:pt x="867410" y="604519"/>
                </a:lnTo>
                <a:lnTo>
                  <a:pt x="910589" y="572769"/>
                </a:lnTo>
                <a:lnTo>
                  <a:pt x="950595" y="537209"/>
                </a:lnTo>
                <a:lnTo>
                  <a:pt x="987425" y="499109"/>
                </a:lnTo>
                <a:lnTo>
                  <a:pt x="1019810" y="455929"/>
                </a:lnTo>
                <a:lnTo>
                  <a:pt x="1080135" y="455929"/>
                </a:lnTo>
                <a:lnTo>
                  <a:pt x="1066800" y="441959"/>
                </a:lnTo>
                <a:lnTo>
                  <a:pt x="1036320" y="403859"/>
                </a:lnTo>
                <a:lnTo>
                  <a:pt x="1031875" y="396239"/>
                </a:lnTo>
                <a:lnTo>
                  <a:pt x="1026795" y="393700"/>
                </a:lnTo>
                <a:close/>
                <a:moveTo>
                  <a:pt x="2052320" y="332739"/>
                </a:moveTo>
                <a:lnTo>
                  <a:pt x="2016125" y="332739"/>
                </a:lnTo>
                <a:lnTo>
                  <a:pt x="1999614" y="384809"/>
                </a:lnTo>
                <a:lnTo>
                  <a:pt x="1976120" y="434339"/>
                </a:lnTo>
                <a:lnTo>
                  <a:pt x="1945004" y="480059"/>
                </a:lnTo>
                <a:lnTo>
                  <a:pt x="1906904" y="521969"/>
                </a:lnTo>
                <a:lnTo>
                  <a:pt x="1866900" y="553719"/>
                </a:lnTo>
                <a:lnTo>
                  <a:pt x="1822450" y="581659"/>
                </a:lnTo>
                <a:lnTo>
                  <a:pt x="1775460" y="603250"/>
                </a:lnTo>
                <a:lnTo>
                  <a:pt x="1725929" y="619759"/>
                </a:lnTo>
                <a:lnTo>
                  <a:pt x="1675129" y="631189"/>
                </a:lnTo>
                <a:lnTo>
                  <a:pt x="1623695" y="637539"/>
                </a:lnTo>
                <a:lnTo>
                  <a:pt x="1572260" y="641350"/>
                </a:lnTo>
                <a:lnTo>
                  <a:pt x="1802129" y="641350"/>
                </a:lnTo>
                <a:lnTo>
                  <a:pt x="1861185" y="610869"/>
                </a:lnTo>
                <a:lnTo>
                  <a:pt x="1901189" y="584200"/>
                </a:lnTo>
                <a:lnTo>
                  <a:pt x="1938020" y="551179"/>
                </a:lnTo>
                <a:lnTo>
                  <a:pt x="1971675" y="514350"/>
                </a:lnTo>
                <a:lnTo>
                  <a:pt x="1997710" y="476250"/>
                </a:lnTo>
                <a:lnTo>
                  <a:pt x="2019935" y="435609"/>
                </a:lnTo>
                <a:lnTo>
                  <a:pt x="2037079" y="393700"/>
                </a:lnTo>
                <a:lnTo>
                  <a:pt x="2049145" y="349250"/>
                </a:lnTo>
                <a:lnTo>
                  <a:pt x="2052320" y="332739"/>
                </a:lnTo>
                <a:close/>
                <a:moveTo>
                  <a:pt x="298450" y="393700"/>
                </a:moveTo>
                <a:lnTo>
                  <a:pt x="52069" y="393700"/>
                </a:lnTo>
                <a:lnTo>
                  <a:pt x="89535" y="412750"/>
                </a:lnTo>
                <a:lnTo>
                  <a:pt x="131444" y="424179"/>
                </a:lnTo>
                <a:lnTo>
                  <a:pt x="174625" y="426719"/>
                </a:lnTo>
                <a:lnTo>
                  <a:pt x="215900" y="422909"/>
                </a:lnTo>
                <a:lnTo>
                  <a:pt x="260985" y="410209"/>
                </a:lnTo>
                <a:lnTo>
                  <a:pt x="298450" y="393700"/>
                </a:lnTo>
                <a:close/>
                <a:moveTo>
                  <a:pt x="844550" y="13969"/>
                </a:moveTo>
                <a:lnTo>
                  <a:pt x="793114" y="16509"/>
                </a:lnTo>
                <a:lnTo>
                  <a:pt x="742314" y="29209"/>
                </a:lnTo>
                <a:lnTo>
                  <a:pt x="693420" y="46989"/>
                </a:lnTo>
                <a:lnTo>
                  <a:pt x="646429" y="71119"/>
                </a:lnTo>
                <a:lnTo>
                  <a:pt x="603250" y="99059"/>
                </a:lnTo>
                <a:lnTo>
                  <a:pt x="563879" y="127000"/>
                </a:lnTo>
                <a:lnTo>
                  <a:pt x="525779" y="158750"/>
                </a:lnTo>
                <a:lnTo>
                  <a:pt x="488314" y="190500"/>
                </a:lnTo>
                <a:lnTo>
                  <a:pt x="451485" y="223519"/>
                </a:lnTo>
                <a:lnTo>
                  <a:pt x="414019" y="255269"/>
                </a:lnTo>
                <a:lnTo>
                  <a:pt x="375919" y="285750"/>
                </a:lnTo>
                <a:lnTo>
                  <a:pt x="335914" y="313689"/>
                </a:lnTo>
                <a:lnTo>
                  <a:pt x="300355" y="334009"/>
                </a:lnTo>
                <a:lnTo>
                  <a:pt x="260350" y="353059"/>
                </a:lnTo>
                <a:lnTo>
                  <a:pt x="218439" y="368300"/>
                </a:lnTo>
                <a:lnTo>
                  <a:pt x="175894" y="374650"/>
                </a:lnTo>
                <a:lnTo>
                  <a:pt x="334644" y="374650"/>
                </a:lnTo>
                <a:lnTo>
                  <a:pt x="382269" y="344169"/>
                </a:lnTo>
                <a:lnTo>
                  <a:pt x="419100" y="314959"/>
                </a:lnTo>
                <a:lnTo>
                  <a:pt x="454660" y="285750"/>
                </a:lnTo>
                <a:lnTo>
                  <a:pt x="488950" y="254000"/>
                </a:lnTo>
                <a:lnTo>
                  <a:pt x="523875" y="222250"/>
                </a:lnTo>
                <a:lnTo>
                  <a:pt x="560070" y="190500"/>
                </a:lnTo>
                <a:lnTo>
                  <a:pt x="597535" y="158750"/>
                </a:lnTo>
                <a:lnTo>
                  <a:pt x="636904" y="129539"/>
                </a:lnTo>
                <a:lnTo>
                  <a:pt x="677545" y="105409"/>
                </a:lnTo>
                <a:lnTo>
                  <a:pt x="720725" y="83819"/>
                </a:lnTo>
                <a:lnTo>
                  <a:pt x="766445" y="68579"/>
                </a:lnTo>
                <a:lnTo>
                  <a:pt x="808989" y="60959"/>
                </a:lnTo>
                <a:lnTo>
                  <a:pt x="977264" y="60959"/>
                </a:lnTo>
                <a:lnTo>
                  <a:pt x="972185" y="55879"/>
                </a:lnTo>
                <a:lnTo>
                  <a:pt x="935989" y="34289"/>
                </a:lnTo>
                <a:lnTo>
                  <a:pt x="895985" y="20319"/>
                </a:lnTo>
                <a:lnTo>
                  <a:pt x="844550" y="13969"/>
                </a:lnTo>
                <a:close/>
                <a:moveTo>
                  <a:pt x="1397000" y="45719"/>
                </a:moveTo>
                <a:lnTo>
                  <a:pt x="1246504" y="45719"/>
                </a:lnTo>
                <a:lnTo>
                  <a:pt x="1297304" y="54609"/>
                </a:lnTo>
                <a:lnTo>
                  <a:pt x="1347470" y="72389"/>
                </a:lnTo>
                <a:lnTo>
                  <a:pt x="1395095" y="95250"/>
                </a:lnTo>
                <a:lnTo>
                  <a:pt x="1439545" y="120650"/>
                </a:lnTo>
                <a:lnTo>
                  <a:pt x="1477645" y="147319"/>
                </a:lnTo>
                <a:lnTo>
                  <a:pt x="1514475" y="175259"/>
                </a:lnTo>
                <a:lnTo>
                  <a:pt x="1588135" y="234950"/>
                </a:lnTo>
                <a:lnTo>
                  <a:pt x="1625600" y="264159"/>
                </a:lnTo>
                <a:lnTo>
                  <a:pt x="1663700" y="292100"/>
                </a:lnTo>
                <a:lnTo>
                  <a:pt x="1703070" y="317500"/>
                </a:lnTo>
                <a:lnTo>
                  <a:pt x="1743710" y="339089"/>
                </a:lnTo>
                <a:lnTo>
                  <a:pt x="1786254" y="355600"/>
                </a:lnTo>
                <a:lnTo>
                  <a:pt x="1831339" y="368300"/>
                </a:lnTo>
                <a:lnTo>
                  <a:pt x="1878329" y="374650"/>
                </a:lnTo>
                <a:lnTo>
                  <a:pt x="1914525" y="374650"/>
                </a:lnTo>
                <a:lnTo>
                  <a:pt x="1950720" y="365759"/>
                </a:lnTo>
                <a:lnTo>
                  <a:pt x="1985645" y="351789"/>
                </a:lnTo>
                <a:lnTo>
                  <a:pt x="2016125" y="332739"/>
                </a:lnTo>
                <a:lnTo>
                  <a:pt x="2052320" y="332739"/>
                </a:lnTo>
                <a:lnTo>
                  <a:pt x="2054225" y="320039"/>
                </a:lnTo>
                <a:lnTo>
                  <a:pt x="1873250" y="320039"/>
                </a:lnTo>
                <a:lnTo>
                  <a:pt x="1826895" y="312419"/>
                </a:lnTo>
                <a:lnTo>
                  <a:pt x="1782445" y="298450"/>
                </a:lnTo>
                <a:lnTo>
                  <a:pt x="1735454" y="275589"/>
                </a:lnTo>
                <a:lnTo>
                  <a:pt x="1690370" y="248919"/>
                </a:lnTo>
                <a:lnTo>
                  <a:pt x="1647189" y="219709"/>
                </a:lnTo>
                <a:lnTo>
                  <a:pt x="1605279" y="187959"/>
                </a:lnTo>
                <a:lnTo>
                  <a:pt x="1564004" y="156209"/>
                </a:lnTo>
                <a:lnTo>
                  <a:pt x="1527175" y="128269"/>
                </a:lnTo>
                <a:lnTo>
                  <a:pt x="1488439" y="100329"/>
                </a:lnTo>
                <a:lnTo>
                  <a:pt x="1447164" y="73659"/>
                </a:lnTo>
                <a:lnTo>
                  <a:pt x="1403350" y="49529"/>
                </a:lnTo>
                <a:lnTo>
                  <a:pt x="1397000" y="45719"/>
                </a:lnTo>
                <a:close/>
                <a:moveTo>
                  <a:pt x="2040889" y="217169"/>
                </a:moveTo>
                <a:lnTo>
                  <a:pt x="2025014" y="222250"/>
                </a:lnTo>
                <a:lnTo>
                  <a:pt x="2015489" y="234950"/>
                </a:lnTo>
                <a:lnTo>
                  <a:pt x="1993900" y="279400"/>
                </a:lnTo>
                <a:lnTo>
                  <a:pt x="1960245" y="306069"/>
                </a:lnTo>
                <a:lnTo>
                  <a:pt x="1918970" y="318769"/>
                </a:lnTo>
                <a:lnTo>
                  <a:pt x="1873250" y="320039"/>
                </a:lnTo>
                <a:lnTo>
                  <a:pt x="2054225" y="320039"/>
                </a:lnTo>
                <a:lnTo>
                  <a:pt x="2057400" y="304800"/>
                </a:lnTo>
                <a:lnTo>
                  <a:pt x="2060575" y="259079"/>
                </a:lnTo>
                <a:lnTo>
                  <a:pt x="2061845" y="251459"/>
                </a:lnTo>
                <a:lnTo>
                  <a:pt x="2062479" y="245109"/>
                </a:lnTo>
                <a:lnTo>
                  <a:pt x="2061845" y="237489"/>
                </a:lnTo>
                <a:lnTo>
                  <a:pt x="2054860" y="222250"/>
                </a:lnTo>
                <a:lnTo>
                  <a:pt x="2040889" y="217169"/>
                </a:lnTo>
                <a:close/>
                <a:moveTo>
                  <a:pt x="977264" y="60959"/>
                </a:moveTo>
                <a:lnTo>
                  <a:pt x="855345" y="60959"/>
                </a:lnTo>
                <a:lnTo>
                  <a:pt x="901064" y="68579"/>
                </a:lnTo>
                <a:lnTo>
                  <a:pt x="943610" y="85089"/>
                </a:lnTo>
                <a:lnTo>
                  <a:pt x="977900" y="111759"/>
                </a:lnTo>
                <a:lnTo>
                  <a:pt x="1001395" y="147319"/>
                </a:lnTo>
                <a:lnTo>
                  <a:pt x="1009650" y="194309"/>
                </a:lnTo>
                <a:lnTo>
                  <a:pt x="1011554" y="201929"/>
                </a:lnTo>
                <a:lnTo>
                  <a:pt x="1016635" y="207009"/>
                </a:lnTo>
                <a:lnTo>
                  <a:pt x="1023620" y="209550"/>
                </a:lnTo>
                <a:lnTo>
                  <a:pt x="1030604" y="209550"/>
                </a:lnTo>
                <a:lnTo>
                  <a:pt x="1054100" y="147319"/>
                </a:lnTo>
                <a:lnTo>
                  <a:pt x="1072514" y="115569"/>
                </a:lnTo>
                <a:lnTo>
                  <a:pt x="1025525" y="115569"/>
                </a:lnTo>
                <a:lnTo>
                  <a:pt x="1002664" y="82550"/>
                </a:lnTo>
                <a:lnTo>
                  <a:pt x="977264" y="60959"/>
                </a:lnTo>
                <a:close/>
                <a:moveTo>
                  <a:pt x="1218564" y="0"/>
                </a:moveTo>
                <a:lnTo>
                  <a:pt x="1171575" y="6350"/>
                </a:lnTo>
                <a:lnTo>
                  <a:pt x="1125220" y="21589"/>
                </a:lnTo>
                <a:lnTo>
                  <a:pt x="1066164" y="60959"/>
                </a:lnTo>
                <a:lnTo>
                  <a:pt x="1025525" y="115569"/>
                </a:lnTo>
                <a:lnTo>
                  <a:pt x="1072514" y="115569"/>
                </a:lnTo>
                <a:lnTo>
                  <a:pt x="1076325" y="109219"/>
                </a:lnTo>
                <a:lnTo>
                  <a:pt x="1109979" y="78739"/>
                </a:lnTo>
                <a:lnTo>
                  <a:pt x="1150620" y="58419"/>
                </a:lnTo>
                <a:lnTo>
                  <a:pt x="1193800" y="46989"/>
                </a:lnTo>
                <a:lnTo>
                  <a:pt x="1246504" y="45719"/>
                </a:lnTo>
                <a:lnTo>
                  <a:pt x="1397000" y="45719"/>
                </a:lnTo>
                <a:lnTo>
                  <a:pt x="1358900" y="27939"/>
                </a:lnTo>
                <a:lnTo>
                  <a:pt x="1312545" y="12700"/>
                </a:lnTo>
                <a:lnTo>
                  <a:pt x="1266189" y="2539"/>
                </a:lnTo>
                <a:lnTo>
                  <a:pt x="1218564" y="0"/>
                </a:lnTo>
                <a:close/>
              </a:path>
            </a:pathLst>
          </a:custGeom>
          <a:solidFill>
            <a:srgbClr val="03c5c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5927040" y="4577040"/>
            <a:ext cx="507600" cy="578880"/>
          </a:xfrm>
          <a:custGeom>
            <a:avLst/>
            <a:gdLst/>
            <a:ahLst/>
            <a:rect l="l" t="t" r="r" b="b"/>
            <a:pathLst>
              <a:path w="508000" h="579120">
                <a:moveTo>
                  <a:pt x="486410" y="435609"/>
                </a:moveTo>
                <a:lnTo>
                  <a:pt x="347980" y="481964"/>
                </a:lnTo>
                <a:lnTo>
                  <a:pt x="255905" y="514350"/>
                </a:lnTo>
                <a:lnTo>
                  <a:pt x="210820" y="530859"/>
                </a:lnTo>
                <a:lnTo>
                  <a:pt x="165735" y="548639"/>
                </a:lnTo>
                <a:lnTo>
                  <a:pt x="155575" y="568959"/>
                </a:lnTo>
                <a:lnTo>
                  <a:pt x="162560" y="577850"/>
                </a:lnTo>
                <a:lnTo>
                  <a:pt x="175260" y="579119"/>
                </a:lnTo>
                <a:lnTo>
                  <a:pt x="221614" y="565150"/>
                </a:lnTo>
                <a:lnTo>
                  <a:pt x="313689" y="534669"/>
                </a:lnTo>
                <a:lnTo>
                  <a:pt x="497205" y="469264"/>
                </a:lnTo>
                <a:lnTo>
                  <a:pt x="507364" y="460375"/>
                </a:lnTo>
                <a:lnTo>
                  <a:pt x="508000" y="447039"/>
                </a:lnTo>
                <a:lnTo>
                  <a:pt x="500380" y="436879"/>
                </a:lnTo>
                <a:lnTo>
                  <a:pt x="486410" y="435609"/>
                </a:lnTo>
                <a:close/>
                <a:moveTo>
                  <a:pt x="318135" y="0"/>
                </a:moveTo>
                <a:lnTo>
                  <a:pt x="307975" y="5714"/>
                </a:lnTo>
                <a:lnTo>
                  <a:pt x="152400" y="210819"/>
                </a:lnTo>
                <a:lnTo>
                  <a:pt x="90170" y="290829"/>
                </a:lnTo>
                <a:lnTo>
                  <a:pt x="59689" y="331469"/>
                </a:lnTo>
                <a:lnTo>
                  <a:pt x="30480" y="372109"/>
                </a:lnTo>
                <a:lnTo>
                  <a:pt x="1905" y="414019"/>
                </a:lnTo>
                <a:lnTo>
                  <a:pt x="0" y="425450"/>
                </a:lnTo>
                <a:lnTo>
                  <a:pt x="6985" y="434339"/>
                </a:lnTo>
                <a:lnTo>
                  <a:pt x="17780" y="437514"/>
                </a:lnTo>
                <a:lnTo>
                  <a:pt x="28575" y="432434"/>
                </a:lnTo>
                <a:lnTo>
                  <a:pt x="60325" y="393700"/>
                </a:lnTo>
                <a:lnTo>
                  <a:pt x="91439" y="353694"/>
                </a:lnTo>
                <a:lnTo>
                  <a:pt x="121285" y="313054"/>
                </a:lnTo>
                <a:lnTo>
                  <a:pt x="180975" y="230504"/>
                </a:lnTo>
                <a:lnTo>
                  <a:pt x="300355" y="67309"/>
                </a:lnTo>
                <a:lnTo>
                  <a:pt x="330835" y="26034"/>
                </a:lnTo>
                <a:lnTo>
                  <a:pt x="333375" y="13969"/>
                </a:lnTo>
                <a:lnTo>
                  <a:pt x="328295" y="4444"/>
                </a:lnTo>
                <a:lnTo>
                  <a:pt x="318135" y="0"/>
                </a:lnTo>
                <a:close/>
              </a:path>
            </a:pathLst>
          </a:custGeom>
          <a:solidFill>
            <a:srgbClr val="03c5c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3553560" y="6170400"/>
            <a:ext cx="417600" cy="505080"/>
          </a:xfrm>
          <a:custGeom>
            <a:avLst/>
            <a:gdLst/>
            <a:ahLst/>
            <a:rect l="l" t="t" r="r" b="b"/>
            <a:pathLst>
              <a:path w="417829" h="505459">
                <a:moveTo>
                  <a:pt x="252729" y="0"/>
                </a:moveTo>
                <a:lnTo>
                  <a:pt x="205104" y="11429"/>
                </a:lnTo>
                <a:lnTo>
                  <a:pt x="170179" y="48260"/>
                </a:lnTo>
                <a:lnTo>
                  <a:pt x="151764" y="97789"/>
                </a:lnTo>
                <a:lnTo>
                  <a:pt x="144144" y="168275"/>
                </a:lnTo>
                <a:lnTo>
                  <a:pt x="146685" y="214629"/>
                </a:lnTo>
                <a:lnTo>
                  <a:pt x="154939" y="259714"/>
                </a:lnTo>
                <a:lnTo>
                  <a:pt x="167639" y="304164"/>
                </a:lnTo>
                <a:lnTo>
                  <a:pt x="155575" y="316864"/>
                </a:lnTo>
                <a:lnTo>
                  <a:pt x="116204" y="353694"/>
                </a:lnTo>
                <a:lnTo>
                  <a:pt x="62229" y="396239"/>
                </a:lnTo>
                <a:lnTo>
                  <a:pt x="4444" y="433704"/>
                </a:lnTo>
                <a:lnTo>
                  <a:pt x="0" y="436244"/>
                </a:lnTo>
                <a:lnTo>
                  <a:pt x="1904" y="442594"/>
                </a:lnTo>
                <a:lnTo>
                  <a:pt x="6985" y="442594"/>
                </a:lnTo>
                <a:lnTo>
                  <a:pt x="53339" y="443229"/>
                </a:lnTo>
                <a:lnTo>
                  <a:pt x="46989" y="457200"/>
                </a:lnTo>
                <a:lnTo>
                  <a:pt x="41275" y="471169"/>
                </a:lnTo>
                <a:lnTo>
                  <a:pt x="36194" y="483235"/>
                </a:lnTo>
                <a:lnTo>
                  <a:pt x="29844" y="498475"/>
                </a:lnTo>
                <a:lnTo>
                  <a:pt x="28575" y="502285"/>
                </a:lnTo>
                <a:lnTo>
                  <a:pt x="34925" y="505460"/>
                </a:lnTo>
                <a:lnTo>
                  <a:pt x="36829" y="501014"/>
                </a:lnTo>
                <a:lnTo>
                  <a:pt x="37464" y="500379"/>
                </a:lnTo>
                <a:lnTo>
                  <a:pt x="72389" y="478154"/>
                </a:lnTo>
                <a:lnTo>
                  <a:pt x="106044" y="452754"/>
                </a:lnTo>
                <a:lnTo>
                  <a:pt x="137160" y="425450"/>
                </a:lnTo>
                <a:lnTo>
                  <a:pt x="167004" y="396875"/>
                </a:lnTo>
                <a:lnTo>
                  <a:pt x="181610" y="381635"/>
                </a:lnTo>
                <a:lnTo>
                  <a:pt x="189229" y="374014"/>
                </a:lnTo>
                <a:lnTo>
                  <a:pt x="196214" y="365760"/>
                </a:lnTo>
                <a:lnTo>
                  <a:pt x="295910" y="365760"/>
                </a:lnTo>
                <a:lnTo>
                  <a:pt x="295275" y="365125"/>
                </a:lnTo>
                <a:lnTo>
                  <a:pt x="267335" y="328294"/>
                </a:lnTo>
                <a:lnTo>
                  <a:pt x="250189" y="296544"/>
                </a:lnTo>
                <a:lnTo>
                  <a:pt x="255269" y="289560"/>
                </a:lnTo>
                <a:lnTo>
                  <a:pt x="265429" y="274319"/>
                </a:lnTo>
                <a:lnTo>
                  <a:pt x="270510" y="266064"/>
                </a:lnTo>
                <a:lnTo>
                  <a:pt x="290194" y="231139"/>
                </a:lnTo>
                <a:lnTo>
                  <a:pt x="226694" y="231139"/>
                </a:lnTo>
                <a:lnTo>
                  <a:pt x="222250" y="208279"/>
                </a:lnTo>
                <a:lnTo>
                  <a:pt x="219075" y="185419"/>
                </a:lnTo>
                <a:lnTo>
                  <a:pt x="217169" y="162560"/>
                </a:lnTo>
                <a:lnTo>
                  <a:pt x="217169" y="139700"/>
                </a:lnTo>
                <a:lnTo>
                  <a:pt x="220979" y="91439"/>
                </a:lnTo>
                <a:lnTo>
                  <a:pt x="231139" y="47625"/>
                </a:lnTo>
                <a:lnTo>
                  <a:pt x="250189" y="27304"/>
                </a:lnTo>
                <a:lnTo>
                  <a:pt x="302894" y="27304"/>
                </a:lnTo>
                <a:lnTo>
                  <a:pt x="300989" y="24129"/>
                </a:lnTo>
                <a:lnTo>
                  <a:pt x="276860" y="6350"/>
                </a:lnTo>
                <a:lnTo>
                  <a:pt x="252729" y="0"/>
                </a:lnTo>
                <a:close/>
                <a:moveTo>
                  <a:pt x="295910" y="365760"/>
                </a:moveTo>
                <a:lnTo>
                  <a:pt x="196214" y="365760"/>
                </a:lnTo>
                <a:lnTo>
                  <a:pt x="222250" y="404494"/>
                </a:lnTo>
                <a:lnTo>
                  <a:pt x="254000" y="438150"/>
                </a:lnTo>
                <a:lnTo>
                  <a:pt x="292100" y="464185"/>
                </a:lnTo>
                <a:lnTo>
                  <a:pt x="335279" y="480694"/>
                </a:lnTo>
                <a:lnTo>
                  <a:pt x="342264" y="481964"/>
                </a:lnTo>
                <a:lnTo>
                  <a:pt x="348614" y="483235"/>
                </a:lnTo>
                <a:lnTo>
                  <a:pt x="354964" y="483235"/>
                </a:lnTo>
                <a:lnTo>
                  <a:pt x="361314" y="483869"/>
                </a:lnTo>
                <a:lnTo>
                  <a:pt x="368935" y="483869"/>
                </a:lnTo>
                <a:lnTo>
                  <a:pt x="368300" y="473710"/>
                </a:lnTo>
                <a:lnTo>
                  <a:pt x="361314" y="472439"/>
                </a:lnTo>
                <a:lnTo>
                  <a:pt x="360679" y="472439"/>
                </a:lnTo>
                <a:lnTo>
                  <a:pt x="353060" y="469264"/>
                </a:lnTo>
                <a:lnTo>
                  <a:pt x="346710" y="463550"/>
                </a:lnTo>
                <a:lnTo>
                  <a:pt x="340994" y="457835"/>
                </a:lnTo>
                <a:lnTo>
                  <a:pt x="359410" y="457200"/>
                </a:lnTo>
                <a:lnTo>
                  <a:pt x="377189" y="454660"/>
                </a:lnTo>
                <a:lnTo>
                  <a:pt x="394969" y="450850"/>
                </a:lnTo>
                <a:lnTo>
                  <a:pt x="417829" y="444500"/>
                </a:lnTo>
                <a:lnTo>
                  <a:pt x="417829" y="436244"/>
                </a:lnTo>
                <a:lnTo>
                  <a:pt x="389889" y="427354"/>
                </a:lnTo>
                <a:lnTo>
                  <a:pt x="368935" y="419100"/>
                </a:lnTo>
                <a:lnTo>
                  <a:pt x="347979" y="408939"/>
                </a:lnTo>
                <a:lnTo>
                  <a:pt x="328294" y="396239"/>
                </a:lnTo>
                <a:lnTo>
                  <a:pt x="311150" y="381000"/>
                </a:lnTo>
                <a:lnTo>
                  <a:pt x="295910" y="365760"/>
                </a:lnTo>
                <a:close/>
                <a:moveTo>
                  <a:pt x="302894" y="27304"/>
                </a:moveTo>
                <a:lnTo>
                  <a:pt x="250189" y="27304"/>
                </a:lnTo>
                <a:lnTo>
                  <a:pt x="259714" y="34289"/>
                </a:lnTo>
                <a:lnTo>
                  <a:pt x="268604" y="43814"/>
                </a:lnTo>
                <a:lnTo>
                  <a:pt x="274954" y="55244"/>
                </a:lnTo>
                <a:lnTo>
                  <a:pt x="279400" y="67944"/>
                </a:lnTo>
                <a:lnTo>
                  <a:pt x="283210" y="93344"/>
                </a:lnTo>
                <a:lnTo>
                  <a:pt x="280669" y="118110"/>
                </a:lnTo>
                <a:lnTo>
                  <a:pt x="264794" y="166369"/>
                </a:lnTo>
                <a:lnTo>
                  <a:pt x="237489" y="215264"/>
                </a:lnTo>
                <a:lnTo>
                  <a:pt x="226694" y="231139"/>
                </a:lnTo>
                <a:lnTo>
                  <a:pt x="290194" y="231139"/>
                </a:lnTo>
                <a:lnTo>
                  <a:pt x="291464" y="229235"/>
                </a:lnTo>
                <a:lnTo>
                  <a:pt x="309244" y="189864"/>
                </a:lnTo>
                <a:lnTo>
                  <a:pt x="321310" y="148589"/>
                </a:lnTo>
                <a:lnTo>
                  <a:pt x="326389" y="106679"/>
                </a:lnTo>
                <a:lnTo>
                  <a:pt x="324485" y="76835"/>
                </a:lnTo>
                <a:lnTo>
                  <a:pt x="316229" y="48260"/>
                </a:lnTo>
                <a:lnTo>
                  <a:pt x="302894" y="27304"/>
                </a:lnTo>
                <a:close/>
              </a:path>
            </a:pathLst>
          </a:custGeom>
          <a:solidFill>
            <a:srgbClr val="03c5c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bg object 24"/>
          <p:cNvSpPr/>
          <p:nvPr/>
        </p:nvSpPr>
        <p:spPr>
          <a:xfrm>
            <a:off x="3141360" y="8338680"/>
            <a:ext cx="1051920" cy="1498320"/>
          </a:xfrm>
          <a:custGeom>
            <a:avLst/>
            <a:gdLst/>
            <a:ahLst/>
            <a:rect l="l" t="t" r="r" b="b"/>
            <a:pathLst>
              <a:path w="1052195" h="1498600">
                <a:moveTo>
                  <a:pt x="161290" y="1295399"/>
                </a:moveTo>
                <a:lnTo>
                  <a:pt x="147319" y="1295399"/>
                </a:lnTo>
                <a:lnTo>
                  <a:pt x="78105" y="1320799"/>
                </a:lnTo>
                <a:lnTo>
                  <a:pt x="59055" y="1333499"/>
                </a:lnTo>
                <a:lnTo>
                  <a:pt x="137794" y="1333499"/>
                </a:lnTo>
                <a:lnTo>
                  <a:pt x="134619" y="1396999"/>
                </a:lnTo>
                <a:lnTo>
                  <a:pt x="133350" y="1447799"/>
                </a:lnTo>
                <a:lnTo>
                  <a:pt x="134619" y="1498599"/>
                </a:lnTo>
                <a:lnTo>
                  <a:pt x="155575" y="1498599"/>
                </a:lnTo>
                <a:lnTo>
                  <a:pt x="175259" y="1473199"/>
                </a:lnTo>
                <a:lnTo>
                  <a:pt x="191769" y="1447799"/>
                </a:lnTo>
                <a:lnTo>
                  <a:pt x="160019" y="1447799"/>
                </a:lnTo>
                <a:lnTo>
                  <a:pt x="163194" y="1409699"/>
                </a:lnTo>
                <a:lnTo>
                  <a:pt x="166369" y="1308099"/>
                </a:lnTo>
                <a:lnTo>
                  <a:pt x="165100" y="1308099"/>
                </a:lnTo>
                <a:lnTo>
                  <a:pt x="161290" y="1295399"/>
                </a:lnTo>
                <a:close/>
                <a:moveTo>
                  <a:pt x="394969" y="927099"/>
                </a:moveTo>
                <a:lnTo>
                  <a:pt x="394969" y="965199"/>
                </a:lnTo>
                <a:lnTo>
                  <a:pt x="392430" y="977899"/>
                </a:lnTo>
                <a:lnTo>
                  <a:pt x="385444" y="990599"/>
                </a:lnTo>
                <a:lnTo>
                  <a:pt x="379730" y="1015999"/>
                </a:lnTo>
                <a:lnTo>
                  <a:pt x="373380" y="1028699"/>
                </a:lnTo>
                <a:lnTo>
                  <a:pt x="353059" y="1079499"/>
                </a:lnTo>
                <a:lnTo>
                  <a:pt x="331469" y="1130299"/>
                </a:lnTo>
                <a:lnTo>
                  <a:pt x="300355" y="1193799"/>
                </a:lnTo>
                <a:lnTo>
                  <a:pt x="266700" y="1269999"/>
                </a:lnTo>
                <a:lnTo>
                  <a:pt x="248919" y="1295399"/>
                </a:lnTo>
                <a:lnTo>
                  <a:pt x="230505" y="1333499"/>
                </a:lnTo>
                <a:lnTo>
                  <a:pt x="210819" y="1371599"/>
                </a:lnTo>
                <a:lnTo>
                  <a:pt x="171450" y="1422399"/>
                </a:lnTo>
                <a:lnTo>
                  <a:pt x="160019" y="1447799"/>
                </a:lnTo>
                <a:lnTo>
                  <a:pt x="191769" y="1447799"/>
                </a:lnTo>
                <a:lnTo>
                  <a:pt x="216534" y="1409699"/>
                </a:lnTo>
                <a:lnTo>
                  <a:pt x="254634" y="1346199"/>
                </a:lnTo>
                <a:lnTo>
                  <a:pt x="292100" y="1282699"/>
                </a:lnTo>
                <a:lnTo>
                  <a:pt x="328294" y="1219199"/>
                </a:lnTo>
                <a:lnTo>
                  <a:pt x="345440" y="1181099"/>
                </a:lnTo>
                <a:lnTo>
                  <a:pt x="361315" y="1142999"/>
                </a:lnTo>
                <a:lnTo>
                  <a:pt x="375919" y="1117599"/>
                </a:lnTo>
                <a:lnTo>
                  <a:pt x="391794" y="1079499"/>
                </a:lnTo>
                <a:lnTo>
                  <a:pt x="407034" y="1041399"/>
                </a:lnTo>
                <a:lnTo>
                  <a:pt x="420369" y="1003299"/>
                </a:lnTo>
                <a:lnTo>
                  <a:pt x="422909" y="990599"/>
                </a:lnTo>
                <a:lnTo>
                  <a:pt x="469582" y="990599"/>
                </a:lnTo>
                <a:lnTo>
                  <a:pt x="450215" y="977899"/>
                </a:lnTo>
                <a:lnTo>
                  <a:pt x="412750" y="939799"/>
                </a:lnTo>
                <a:lnTo>
                  <a:pt x="394969" y="927099"/>
                </a:lnTo>
                <a:close/>
                <a:moveTo>
                  <a:pt x="257809" y="0"/>
                </a:moveTo>
                <a:lnTo>
                  <a:pt x="211455" y="0"/>
                </a:lnTo>
                <a:lnTo>
                  <a:pt x="167640" y="25399"/>
                </a:lnTo>
                <a:lnTo>
                  <a:pt x="128269" y="38099"/>
                </a:lnTo>
                <a:lnTo>
                  <a:pt x="95250" y="76199"/>
                </a:lnTo>
                <a:lnTo>
                  <a:pt x="68580" y="114299"/>
                </a:lnTo>
                <a:lnTo>
                  <a:pt x="48894" y="152399"/>
                </a:lnTo>
                <a:lnTo>
                  <a:pt x="37465" y="203199"/>
                </a:lnTo>
                <a:lnTo>
                  <a:pt x="32385" y="241299"/>
                </a:lnTo>
                <a:lnTo>
                  <a:pt x="31750" y="292099"/>
                </a:lnTo>
                <a:lnTo>
                  <a:pt x="36194" y="342899"/>
                </a:lnTo>
                <a:lnTo>
                  <a:pt x="43815" y="393699"/>
                </a:lnTo>
                <a:lnTo>
                  <a:pt x="54610" y="431799"/>
                </a:lnTo>
                <a:lnTo>
                  <a:pt x="67944" y="482599"/>
                </a:lnTo>
                <a:lnTo>
                  <a:pt x="83819" y="533399"/>
                </a:lnTo>
                <a:lnTo>
                  <a:pt x="102235" y="571499"/>
                </a:lnTo>
                <a:lnTo>
                  <a:pt x="123190" y="622299"/>
                </a:lnTo>
                <a:lnTo>
                  <a:pt x="147319" y="660399"/>
                </a:lnTo>
                <a:lnTo>
                  <a:pt x="173355" y="711199"/>
                </a:lnTo>
                <a:lnTo>
                  <a:pt x="201294" y="749299"/>
                </a:lnTo>
                <a:lnTo>
                  <a:pt x="231775" y="800099"/>
                </a:lnTo>
                <a:lnTo>
                  <a:pt x="285750" y="863599"/>
                </a:lnTo>
                <a:lnTo>
                  <a:pt x="271144" y="901699"/>
                </a:lnTo>
                <a:lnTo>
                  <a:pt x="252094" y="939799"/>
                </a:lnTo>
                <a:lnTo>
                  <a:pt x="232409" y="977899"/>
                </a:lnTo>
                <a:lnTo>
                  <a:pt x="212725" y="1028699"/>
                </a:lnTo>
                <a:lnTo>
                  <a:pt x="191134" y="1066799"/>
                </a:lnTo>
                <a:lnTo>
                  <a:pt x="168275" y="1117599"/>
                </a:lnTo>
                <a:lnTo>
                  <a:pt x="143509" y="1155699"/>
                </a:lnTo>
                <a:lnTo>
                  <a:pt x="117475" y="1193799"/>
                </a:lnTo>
                <a:lnTo>
                  <a:pt x="90805" y="1231899"/>
                </a:lnTo>
                <a:lnTo>
                  <a:pt x="62230" y="1282699"/>
                </a:lnTo>
                <a:lnTo>
                  <a:pt x="33655" y="1320799"/>
                </a:lnTo>
                <a:lnTo>
                  <a:pt x="3175" y="1358899"/>
                </a:lnTo>
                <a:lnTo>
                  <a:pt x="0" y="1358899"/>
                </a:lnTo>
                <a:lnTo>
                  <a:pt x="3175" y="1371599"/>
                </a:lnTo>
                <a:lnTo>
                  <a:pt x="10794" y="1384299"/>
                </a:lnTo>
                <a:lnTo>
                  <a:pt x="20319" y="1384299"/>
                </a:lnTo>
                <a:lnTo>
                  <a:pt x="32385" y="1371599"/>
                </a:lnTo>
                <a:lnTo>
                  <a:pt x="137794" y="1333499"/>
                </a:lnTo>
                <a:lnTo>
                  <a:pt x="59055" y="1333499"/>
                </a:lnTo>
                <a:lnTo>
                  <a:pt x="85090" y="1295399"/>
                </a:lnTo>
                <a:lnTo>
                  <a:pt x="113030" y="1257299"/>
                </a:lnTo>
                <a:lnTo>
                  <a:pt x="139700" y="1219199"/>
                </a:lnTo>
                <a:lnTo>
                  <a:pt x="165100" y="1168399"/>
                </a:lnTo>
                <a:lnTo>
                  <a:pt x="189865" y="1130299"/>
                </a:lnTo>
                <a:lnTo>
                  <a:pt x="213359" y="1092199"/>
                </a:lnTo>
                <a:lnTo>
                  <a:pt x="237490" y="1041399"/>
                </a:lnTo>
                <a:lnTo>
                  <a:pt x="259715" y="1003299"/>
                </a:lnTo>
                <a:lnTo>
                  <a:pt x="280669" y="952499"/>
                </a:lnTo>
                <a:lnTo>
                  <a:pt x="299719" y="914399"/>
                </a:lnTo>
                <a:lnTo>
                  <a:pt x="307340" y="888999"/>
                </a:lnTo>
                <a:lnTo>
                  <a:pt x="354753" y="888999"/>
                </a:lnTo>
                <a:lnTo>
                  <a:pt x="311150" y="838199"/>
                </a:lnTo>
                <a:lnTo>
                  <a:pt x="280034" y="800099"/>
                </a:lnTo>
                <a:lnTo>
                  <a:pt x="250825" y="761999"/>
                </a:lnTo>
                <a:lnTo>
                  <a:pt x="223519" y="723899"/>
                </a:lnTo>
                <a:lnTo>
                  <a:pt x="198119" y="685799"/>
                </a:lnTo>
                <a:lnTo>
                  <a:pt x="173355" y="647699"/>
                </a:lnTo>
                <a:lnTo>
                  <a:pt x="150494" y="596899"/>
                </a:lnTo>
                <a:lnTo>
                  <a:pt x="129540" y="558799"/>
                </a:lnTo>
                <a:lnTo>
                  <a:pt x="111125" y="507999"/>
                </a:lnTo>
                <a:lnTo>
                  <a:pt x="95250" y="457199"/>
                </a:lnTo>
                <a:lnTo>
                  <a:pt x="81915" y="419099"/>
                </a:lnTo>
                <a:lnTo>
                  <a:pt x="72390" y="368299"/>
                </a:lnTo>
                <a:lnTo>
                  <a:pt x="66040" y="317499"/>
                </a:lnTo>
                <a:lnTo>
                  <a:pt x="63500" y="266699"/>
                </a:lnTo>
                <a:lnTo>
                  <a:pt x="66040" y="215899"/>
                </a:lnTo>
                <a:lnTo>
                  <a:pt x="74930" y="177799"/>
                </a:lnTo>
                <a:lnTo>
                  <a:pt x="91440" y="126999"/>
                </a:lnTo>
                <a:lnTo>
                  <a:pt x="139700" y="88899"/>
                </a:lnTo>
                <a:lnTo>
                  <a:pt x="195580" y="76199"/>
                </a:lnTo>
                <a:lnTo>
                  <a:pt x="287019" y="76199"/>
                </a:lnTo>
                <a:lnTo>
                  <a:pt x="267334" y="63499"/>
                </a:lnTo>
                <a:lnTo>
                  <a:pt x="215900" y="50799"/>
                </a:lnTo>
                <a:lnTo>
                  <a:pt x="168275" y="50799"/>
                </a:lnTo>
                <a:lnTo>
                  <a:pt x="199390" y="38099"/>
                </a:lnTo>
                <a:lnTo>
                  <a:pt x="251459" y="25399"/>
                </a:lnTo>
                <a:lnTo>
                  <a:pt x="344169" y="25399"/>
                </a:lnTo>
                <a:lnTo>
                  <a:pt x="302259" y="12699"/>
                </a:lnTo>
                <a:lnTo>
                  <a:pt x="257809" y="0"/>
                </a:lnTo>
                <a:close/>
                <a:moveTo>
                  <a:pt x="861059" y="1142999"/>
                </a:moveTo>
                <a:lnTo>
                  <a:pt x="764540" y="1142999"/>
                </a:lnTo>
                <a:lnTo>
                  <a:pt x="812800" y="1155699"/>
                </a:lnTo>
                <a:lnTo>
                  <a:pt x="861059" y="1142999"/>
                </a:lnTo>
                <a:close/>
                <a:moveTo>
                  <a:pt x="469582" y="990599"/>
                </a:moveTo>
                <a:lnTo>
                  <a:pt x="422909" y="990599"/>
                </a:lnTo>
                <a:lnTo>
                  <a:pt x="452755" y="1015999"/>
                </a:lnTo>
                <a:lnTo>
                  <a:pt x="491490" y="1041399"/>
                </a:lnTo>
                <a:lnTo>
                  <a:pt x="533400" y="1066799"/>
                </a:lnTo>
                <a:lnTo>
                  <a:pt x="577215" y="1092199"/>
                </a:lnTo>
                <a:lnTo>
                  <a:pt x="622300" y="1104899"/>
                </a:lnTo>
                <a:lnTo>
                  <a:pt x="668655" y="1130299"/>
                </a:lnTo>
                <a:lnTo>
                  <a:pt x="716280" y="1142999"/>
                </a:lnTo>
                <a:lnTo>
                  <a:pt x="908684" y="1142999"/>
                </a:lnTo>
                <a:lnTo>
                  <a:pt x="955675" y="1130299"/>
                </a:lnTo>
                <a:lnTo>
                  <a:pt x="958215" y="1117599"/>
                </a:lnTo>
                <a:lnTo>
                  <a:pt x="787400" y="1117599"/>
                </a:lnTo>
                <a:lnTo>
                  <a:pt x="627380" y="1079499"/>
                </a:lnTo>
                <a:lnTo>
                  <a:pt x="577215" y="1054099"/>
                </a:lnTo>
                <a:lnTo>
                  <a:pt x="528955" y="1028699"/>
                </a:lnTo>
                <a:lnTo>
                  <a:pt x="488950" y="1003299"/>
                </a:lnTo>
                <a:lnTo>
                  <a:pt x="469582" y="990599"/>
                </a:lnTo>
                <a:close/>
                <a:moveTo>
                  <a:pt x="1047750" y="952499"/>
                </a:moveTo>
                <a:lnTo>
                  <a:pt x="984884" y="952499"/>
                </a:lnTo>
                <a:lnTo>
                  <a:pt x="984884" y="990599"/>
                </a:lnTo>
                <a:lnTo>
                  <a:pt x="983615" y="990599"/>
                </a:lnTo>
                <a:lnTo>
                  <a:pt x="937894" y="1028699"/>
                </a:lnTo>
                <a:lnTo>
                  <a:pt x="889000" y="1041399"/>
                </a:lnTo>
                <a:lnTo>
                  <a:pt x="836930" y="1066799"/>
                </a:lnTo>
                <a:lnTo>
                  <a:pt x="829944" y="1066799"/>
                </a:lnTo>
                <a:lnTo>
                  <a:pt x="863600" y="1104899"/>
                </a:lnTo>
                <a:lnTo>
                  <a:pt x="873125" y="1104899"/>
                </a:lnTo>
                <a:lnTo>
                  <a:pt x="841375" y="1117599"/>
                </a:lnTo>
                <a:lnTo>
                  <a:pt x="963294" y="1117599"/>
                </a:lnTo>
                <a:lnTo>
                  <a:pt x="963930" y="1104899"/>
                </a:lnTo>
                <a:lnTo>
                  <a:pt x="958850" y="1092199"/>
                </a:lnTo>
                <a:lnTo>
                  <a:pt x="895350" y="1092199"/>
                </a:lnTo>
                <a:lnTo>
                  <a:pt x="877569" y="1079499"/>
                </a:lnTo>
                <a:lnTo>
                  <a:pt x="890269" y="1079499"/>
                </a:lnTo>
                <a:lnTo>
                  <a:pt x="909955" y="1066799"/>
                </a:lnTo>
                <a:lnTo>
                  <a:pt x="931544" y="1054099"/>
                </a:lnTo>
                <a:lnTo>
                  <a:pt x="970915" y="1028699"/>
                </a:lnTo>
                <a:lnTo>
                  <a:pt x="1009650" y="1003299"/>
                </a:lnTo>
                <a:lnTo>
                  <a:pt x="1046480" y="977899"/>
                </a:lnTo>
                <a:lnTo>
                  <a:pt x="1052195" y="965199"/>
                </a:lnTo>
                <a:lnTo>
                  <a:pt x="1051559" y="965199"/>
                </a:lnTo>
                <a:lnTo>
                  <a:pt x="1047750" y="952499"/>
                </a:lnTo>
                <a:close/>
                <a:moveTo>
                  <a:pt x="218440" y="76199"/>
                </a:moveTo>
                <a:lnTo>
                  <a:pt x="197484" y="76199"/>
                </a:lnTo>
                <a:lnTo>
                  <a:pt x="186690" y="88899"/>
                </a:lnTo>
                <a:lnTo>
                  <a:pt x="168275" y="126999"/>
                </a:lnTo>
                <a:lnTo>
                  <a:pt x="163830" y="165099"/>
                </a:lnTo>
                <a:lnTo>
                  <a:pt x="168275" y="215899"/>
                </a:lnTo>
                <a:lnTo>
                  <a:pt x="177165" y="266699"/>
                </a:lnTo>
                <a:lnTo>
                  <a:pt x="187959" y="304799"/>
                </a:lnTo>
                <a:lnTo>
                  <a:pt x="200659" y="355599"/>
                </a:lnTo>
                <a:lnTo>
                  <a:pt x="215265" y="393699"/>
                </a:lnTo>
                <a:lnTo>
                  <a:pt x="232409" y="444499"/>
                </a:lnTo>
                <a:lnTo>
                  <a:pt x="251459" y="482599"/>
                </a:lnTo>
                <a:lnTo>
                  <a:pt x="272415" y="533399"/>
                </a:lnTo>
                <a:lnTo>
                  <a:pt x="295909" y="571499"/>
                </a:lnTo>
                <a:lnTo>
                  <a:pt x="321944" y="609599"/>
                </a:lnTo>
                <a:lnTo>
                  <a:pt x="349884" y="660399"/>
                </a:lnTo>
                <a:lnTo>
                  <a:pt x="356869" y="660399"/>
                </a:lnTo>
                <a:lnTo>
                  <a:pt x="380365" y="698499"/>
                </a:lnTo>
                <a:lnTo>
                  <a:pt x="413384" y="736599"/>
                </a:lnTo>
                <a:lnTo>
                  <a:pt x="447675" y="774699"/>
                </a:lnTo>
                <a:lnTo>
                  <a:pt x="484505" y="800099"/>
                </a:lnTo>
                <a:lnTo>
                  <a:pt x="523240" y="838199"/>
                </a:lnTo>
                <a:lnTo>
                  <a:pt x="563244" y="863599"/>
                </a:lnTo>
                <a:lnTo>
                  <a:pt x="605155" y="901699"/>
                </a:lnTo>
                <a:lnTo>
                  <a:pt x="648969" y="914399"/>
                </a:lnTo>
                <a:lnTo>
                  <a:pt x="741044" y="965199"/>
                </a:lnTo>
                <a:lnTo>
                  <a:pt x="840105" y="990599"/>
                </a:lnTo>
                <a:lnTo>
                  <a:pt x="984884" y="990599"/>
                </a:lnTo>
                <a:lnTo>
                  <a:pt x="984884" y="952499"/>
                </a:lnTo>
                <a:lnTo>
                  <a:pt x="833755" y="952499"/>
                </a:lnTo>
                <a:lnTo>
                  <a:pt x="783590" y="939799"/>
                </a:lnTo>
                <a:lnTo>
                  <a:pt x="735965" y="927099"/>
                </a:lnTo>
                <a:lnTo>
                  <a:pt x="689609" y="901699"/>
                </a:lnTo>
                <a:lnTo>
                  <a:pt x="645159" y="876299"/>
                </a:lnTo>
                <a:lnTo>
                  <a:pt x="601980" y="850899"/>
                </a:lnTo>
                <a:lnTo>
                  <a:pt x="561340" y="825499"/>
                </a:lnTo>
                <a:lnTo>
                  <a:pt x="522605" y="800099"/>
                </a:lnTo>
                <a:lnTo>
                  <a:pt x="485775" y="761999"/>
                </a:lnTo>
                <a:lnTo>
                  <a:pt x="480059" y="761999"/>
                </a:lnTo>
                <a:lnTo>
                  <a:pt x="484081" y="749299"/>
                </a:lnTo>
                <a:lnTo>
                  <a:pt x="466090" y="749299"/>
                </a:lnTo>
                <a:lnTo>
                  <a:pt x="450215" y="723899"/>
                </a:lnTo>
                <a:lnTo>
                  <a:pt x="417194" y="698499"/>
                </a:lnTo>
                <a:lnTo>
                  <a:pt x="386080" y="660399"/>
                </a:lnTo>
                <a:lnTo>
                  <a:pt x="379730" y="647699"/>
                </a:lnTo>
                <a:lnTo>
                  <a:pt x="390525" y="622299"/>
                </a:lnTo>
                <a:lnTo>
                  <a:pt x="361315" y="622299"/>
                </a:lnTo>
                <a:lnTo>
                  <a:pt x="329565" y="571499"/>
                </a:lnTo>
                <a:lnTo>
                  <a:pt x="304800" y="533399"/>
                </a:lnTo>
                <a:lnTo>
                  <a:pt x="281940" y="495299"/>
                </a:lnTo>
                <a:lnTo>
                  <a:pt x="261619" y="444499"/>
                </a:lnTo>
                <a:lnTo>
                  <a:pt x="243205" y="393699"/>
                </a:lnTo>
                <a:lnTo>
                  <a:pt x="228600" y="355599"/>
                </a:lnTo>
                <a:lnTo>
                  <a:pt x="215900" y="317499"/>
                </a:lnTo>
                <a:lnTo>
                  <a:pt x="204469" y="279399"/>
                </a:lnTo>
                <a:lnTo>
                  <a:pt x="194944" y="228599"/>
                </a:lnTo>
                <a:lnTo>
                  <a:pt x="187959" y="190499"/>
                </a:lnTo>
                <a:lnTo>
                  <a:pt x="187325" y="139699"/>
                </a:lnTo>
                <a:lnTo>
                  <a:pt x="198119" y="101599"/>
                </a:lnTo>
                <a:lnTo>
                  <a:pt x="218440" y="76199"/>
                </a:lnTo>
                <a:close/>
                <a:moveTo>
                  <a:pt x="354753" y="888999"/>
                </a:moveTo>
                <a:lnTo>
                  <a:pt x="307340" y="888999"/>
                </a:lnTo>
                <a:lnTo>
                  <a:pt x="334009" y="914399"/>
                </a:lnTo>
                <a:lnTo>
                  <a:pt x="371475" y="952499"/>
                </a:lnTo>
                <a:lnTo>
                  <a:pt x="394969" y="965199"/>
                </a:lnTo>
                <a:lnTo>
                  <a:pt x="394969" y="927099"/>
                </a:lnTo>
                <a:lnTo>
                  <a:pt x="377190" y="914399"/>
                </a:lnTo>
                <a:lnTo>
                  <a:pt x="354753" y="888999"/>
                </a:lnTo>
                <a:close/>
                <a:moveTo>
                  <a:pt x="499109" y="241299"/>
                </a:moveTo>
                <a:lnTo>
                  <a:pt x="499109" y="444499"/>
                </a:lnTo>
                <a:lnTo>
                  <a:pt x="498475" y="495299"/>
                </a:lnTo>
                <a:lnTo>
                  <a:pt x="494665" y="546099"/>
                </a:lnTo>
                <a:lnTo>
                  <a:pt x="488950" y="609599"/>
                </a:lnTo>
                <a:lnTo>
                  <a:pt x="472440" y="711199"/>
                </a:lnTo>
                <a:lnTo>
                  <a:pt x="466090" y="749299"/>
                </a:lnTo>
                <a:lnTo>
                  <a:pt x="484081" y="749299"/>
                </a:lnTo>
                <a:lnTo>
                  <a:pt x="504190" y="673099"/>
                </a:lnTo>
                <a:lnTo>
                  <a:pt x="513080" y="622299"/>
                </a:lnTo>
                <a:lnTo>
                  <a:pt x="520065" y="571499"/>
                </a:lnTo>
                <a:lnTo>
                  <a:pt x="523875" y="520699"/>
                </a:lnTo>
                <a:lnTo>
                  <a:pt x="525780" y="469899"/>
                </a:lnTo>
                <a:lnTo>
                  <a:pt x="525780" y="419099"/>
                </a:lnTo>
                <a:lnTo>
                  <a:pt x="522605" y="368299"/>
                </a:lnTo>
                <a:lnTo>
                  <a:pt x="515619" y="317499"/>
                </a:lnTo>
                <a:lnTo>
                  <a:pt x="505459" y="266699"/>
                </a:lnTo>
                <a:lnTo>
                  <a:pt x="499109" y="241299"/>
                </a:lnTo>
                <a:close/>
                <a:moveTo>
                  <a:pt x="393065" y="215899"/>
                </a:moveTo>
                <a:lnTo>
                  <a:pt x="393065" y="393699"/>
                </a:lnTo>
                <a:lnTo>
                  <a:pt x="390525" y="444499"/>
                </a:lnTo>
                <a:lnTo>
                  <a:pt x="384175" y="507999"/>
                </a:lnTo>
                <a:lnTo>
                  <a:pt x="374650" y="558799"/>
                </a:lnTo>
                <a:lnTo>
                  <a:pt x="364490" y="609599"/>
                </a:lnTo>
                <a:lnTo>
                  <a:pt x="361315" y="622299"/>
                </a:lnTo>
                <a:lnTo>
                  <a:pt x="390525" y="622299"/>
                </a:lnTo>
                <a:lnTo>
                  <a:pt x="402590" y="571499"/>
                </a:lnTo>
                <a:lnTo>
                  <a:pt x="411480" y="520699"/>
                </a:lnTo>
                <a:lnTo>
                  <a:pt x="417830" y="469899"/>
                </a:lnTo>
                <a:lnTo>
                  <a:pt x="421005" y="419099"/>
                </a:lnTo>
                <a:lnTo>
                  <a:pt x="422275" y="380999"/>
                </a:lnTo>
                <a:lnTo>
                  <a:pt x="420369" y="330199"/>
                </a:lnTo>
                <a:lnTo>
                  <a:pt x="414019" y="279399"/>
                </a:lnTo>
                <a:lnTo>
                  <a:pt x="403225" y="241299"/>
                </a:lnTo>
                <a:lnTo>
                  <a:pt x="393065" y="215899"/>
                </a:lnTo>
                <a:close/>
                <a:moveTo>
                  <a:pt x="344169" y="25399"/>
                </a:moveTo>
                <a:lnTo>
                  <a:pt x="251459" y="25399"/>
                </a:lnTo>
                <a:lnTo>
                  <a:pt x="302894" y="38099"/>
                </a:lnTo>
                <a:lnTo>
                  <a:pt x="351155" y="63499"/>
                </a:lnTo>
                <a:lnTo>
                  <a:pt x="386715" y="88899"/>
                </a:lnTo>
                <a:lnTo>
                  <a:pt x="416559" y="126999"/>
                </a:lnTo>
                <a:lnTo>
                  <a:pt x="440055" y="165099"/>
                </a:lnTo>
                <a:lnTo>
                  <a:pt x="459740" y="203199"/>
                </a:lnTo>
                <a:lnTo>
                  <a:pt x="474344" y="253999"/>
                </a:lnTo>
                <a:lnTo>
                  <a:pt x="485140" y="292099"/>
                </a:lnTo>
                <a:lnTo>
                  <a:pt x="492759" y="342899"/>
                </a:lnTo>
                <a:lnTo>
                  <a:pt x="497205" y="393699"/>
                </a:lnTo>
                <a:lnTo>
                  <a:pt x="499109" y="444499"/>
                </a:lnTo>
                <a:lnTo>
                  <a:pt x="499109" y="241299"/>
                </a:lnTo>
                <a:lnTo>
                  <a:pt x="471805" y="165099"/>
                </a:lnTo>
                <a:lnTo>
                  <a:pt x="446405" y="126999"/>
                </a:lnTo>
                <a:lnTo>
                  <a:pt x="415925" y="76199"/>
                </a:lnTo>
                <a:lnTo>
                  <a:pt x="382269" y="50799"/>
                </a:lnTo>
                <a:lnTo>
                  <a:pt x="344169" y="25399"/>
                </a:lnTo>
                <a:close/>
                <a:moveTo>
                  <a:pt x="287019" y="76199"/>
                </a:moveTo>
                <a:lnTo>
                  <a:pt x="218440" y="76199"/>
                </a:lnTo>
                <a:lnTo>
                  <a:pt x="238125" y="88899"/>
                </a:lnTo>
                <a:lnTo>
                  <a:pt x="277494" y="101599"/>
                </a:lnTo>
                <a:lnTo>
                  <a:pt x="309244" y="126999"/>
                </a:lnTo>
                <a:lnTo>
                  <a:pt x="335280" y="165099"/>
                </a:lnTo>
                <a:lnTo>
                  <a:pt x="356234" y="203199"/>
                </a:lnTo>
                <a:lnTo>
                  <a:pt x="372109" y="241299"/>
                </a:lnTo>
                <a:lnTo>
                  <a:pt x="385444" y="292099"/>
                </a:lnTo>
                <a:lnTo>
                  <a:pt x="391794" y="342899"/>
                </a:lnTo>
                <a:lnTo>
                  <a:pt x="393065" y="393699"/>
                </a:lnTo>
                <a:lnTo>
                  <a:pt x="393065" y="215899"/>
                </a:lnTo>
                <a:lnTo>
                  <a:pt x="366394" y="152399"/>
                </a:lnTo>
                <a:lnTo>
                  <a:pt x="339090" y="114299"/>
                </a:lnTo>
                <a:lnTo>
                  <a:pt x="306705" y="88899"/>
                </a:lnTo>
                <a:lnTo>
                  <a:pt x="287019" y="76199"/>
                </a:lnTo>
                <a:close/>
              </a:path>
            </a:pathLst>
          </a:custGeom>
          <a:solidFill>
            <a:srgbClr val="0e31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00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400" spc="-1" strike="noStrike">
                <a:latin typeface="Calibri"/>
              </a:rPr>
              <a:t>Click to edit the title text format</a:t>
            </a:r>
            <a:endParaRPr b="0" lang="en-US" sz="64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F7DC799-02AB-41B7-9157-CDAD6315713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53880" y="3484440"/>
            <a:ext cx="504828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2520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6400" spc="497" strike="noStrike">
                <a:solidFill>
                  <a:srgbClr val="fffcf1"/>
                </a:solidFill>
                <a:latin typeface="Lucida Sans"/>
              </a:rPr>
              <a:t>noviembre</a:t>
            </a:r>
            <a:endParaRPr b="0" lang="en-US" sz="6400" spc="-1" strike="noStrike">
              <a:latin typeface="Calibri"/>
            </a:endParaRPr>
          </a:p>
        </p:txBody>
      </p:sp>
      <p:sp>
        <p:nvSpPr>
          <p:cNvPr id="51" name="object 3"/>
          <p:cNvSpPr/>
          <p:nvPr/>
        </p:nvSpPr>
        <p:spPr>
          <a:xfrm>
            <a:off x="2298600" y="6981480"/>
            <a:ext cx="29448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250" spc="83" strike="noStrike">
                <a:solidFill>
                  <a:srgbClr val="fffcf1"/>
                </a:solidFill>
                <a:latin typeface="Lucida Sans Unicode"/>
              </a:rPr>
              <a:t>superportadas.com</a:t>
            </a:r>
            <a:endParaRPr b="0" lang="en-US" sz="2250" spc="-1" strike="noStrike">
              <a:latin typeface="Arial"/>
            </a:endParaRPr>
          </a:p>
        </p:txBody>
      </p:sp>
      <p:pic>
        <p:nvPicPr>
          <p:cNvPr id="52" name="object 4" descr=""/>
          <p:cNvPicPr/>
          <p:nvPr/>
        </p:nvPicPr>
        <p:blipFill>
          <a:blip r:embed="rId1"/>
          <a:stretch/>
        </p:blipFill>
        <p:spPr>
          <a:xfrm>
            <a:off x="6062400" y="798480"/>
            <a:ext cx="93960" cy="93960"/>
          </a:xfrm>
          <a:prstGeom prst="rect">
            <a:avLst/>
          </a:prstGeom>
          <a:ln w="0">
            <a:noFill/>
          </a:ln>
        </p:spPr>
      </p:pic>
      <p:pic>
        <p:nvPicPr>
          <p:cNvPr id="53" name="object 5" descr=""/>
          <p:cNvPicPr/>
          <p:nvPr/>
        </p:nvPicPr>
        <p:blipFill>
          <a:blip r:embed="rId2"/>
          <a:stretch/>
        </p:blipFill>
        <p:spPr>
          <a:xfrm>
            <a:off x="4346280" y="9875520"/>
            <a:ext cx="106200" cy="93960"/>
          </a:xfrm>
          <a:prstGeom prst="rect">
            <a:avLst/>
          </a:prstGeom>
          <a:ln w="0">
            <a:noFill/>
          </a:ln>
        </p:spPr>
      </p:pic>
      <p:sp>
        <p:nvSpPr>
          <p:cNvPr id="54" name="object 6"/>
          <p:cNvSpPr/>
          <p:nvPr/>
        </p:nvSpPr>
        <p:spPr>
          <a:xfrm>
            <a:off x="4516200" y="5192280"/>
            <a:ext cx="313920" cy="504000"/>
          </a:xfrm>
          <a:custGeom>
            <a:avLst/>
            <a:gdLst/>
            <a:ahLst/>
            <a:rect l="l" t="t" r="r" b="b"/>
            <a:pathLst>
              <a:path w="314325" h="504189">
                <a:moveTo>
                  <a:pt x="3175" y="477519"/>
                </a:moveTo>
                <a:lnTo>
                  <a:pt x="2539" y="208279"/>
                </a:lnTo>
                <a:lnTo>
                  <a:pt x="634" y="194310"/>
                </a:lnTo>
                <a:lnTo>
                  <a:pt x="0" y="179069"/>
                </a:lnTo>
                <a:lnTo>
                  <a:pt x="2539" y="152400"/>
                </a:lnTo>
                <a:lnTo>
                  <a:pt x="634" y="137794"/>
                </a:lnTo>
                <a:lnTo>
                  <a:pt x="2539" y="124460"/>
                </a:lnTo>
                <a:lnTo>
                  <a:pt x="2539" y="23494"/>
                </a:lnTo>
                <a:lnTo>
                  <a:pt x="8889" y="8254"/>
                </a:lnTo>
                <a:lnTo>
                  <a:pt x="23494" y="1904"/>
                </a:lnTo>
                <a:lnTo>
                  <a:pt x="37464" y="0"/>
                </a:lnTo>
                <a:lnTo>
                  <a:pt x="66039" y="3175"/>
                </a:lnTo>
                <a:lnTo>
                  <a:pt x="80644" y="0"/>
                </a:lnTo>
                <a:lnTo>
                  <a:pt x="108584" y="0"/>
                </a:lnTo>
                <a:lnTo>
                  <a:pt x="122554" y="8889"/>
                </a:lnTo>
                <a:lnTo>
                  <a:pt x="130175" y="24129"/>
                </a:lnTo>
                <a:lnTo>
                  <a:pt x="129539" y="38100"/>
                </a:lnTo>
                <a:lnTo>
                  <a:pt x="131444" y="78739"/>
                </a:lnTo>
                <a:lnTo>
                  <a:pt x="130175" y="107950"/>
                </a:lnTo>
                <a:lnTo>
                  <a:pt x="131444" y="125094"/>
                </a:lnTo>
                <a:lnTo>
                  <a:pt x="130809" y="368300"/>
                </a:lnTo>
                <a:lnTo>
                  <a:pt x="136525" y="382269"/>
                </a:lnTo>
                <a:lnTo>
                  <a:pt x="150494" y="388619"/>
                </a:lnTo>
                <a:lnTo>
                  <a:pt x="165734" y="386714"/>
                </a:lnTo>
                <a:lnTo>
                  <a:pt x="193675" y="388619"/>
                </a:lnTo>
                <a:lnTo>
                  <a:pt x="207009" y="386079"/>
                </a:lnTo>
                <a:lnTo>
                  <a:pt x="220979" y="389254"/>
                </a:lnTo>
                <a:lnTo>
                  <a:pt x="250189" y="388619"/>
                </a:lnTo>
                <a:lnTo>
                  <a:pt x="265429" y="390525"/>
                </a:lnTo>
                <a:lnTo>
                  <a:pt x="279400" y="387350"/>
                </a:lnTo>
                <a:lnTo>
                  <a:pt x="294004" y="386079"/>
                </a:lnTo>
                <a:lnTo>
                  <a:pt x="307339" y="394969"/>
                </a:lnTo>
                <a:lnTo>
                  <a:pt x="313689" y="415925"/>
                </a:lnTo>
                <a:lnTo>
                  <a:pt x="314325" y="474344"/>
                </a:lnTo>
                <a:lnTo>
                  <a:pt x="306704" y="496569"/>
                </a:lnTo>
                <a:lnTo>
                  <a:pt x="292734" y="503554"/>
                </a:lnTo>
                <a:lnTo>
                  <a:pt x="150494" y="502919"/>
                </a:lnTo>
                <a:lnTo>
                  <a:pt x="135254" y="504189"/>
                </a:lnTo>
                <a:lnTo>
                  <a:pt x="121284" y="502285"/>
                </a:lnTo>
                <a:lnTo>
                  <a:pt x="93979" y="503554"/>
                </a:lnTo>
                <a:lnTo>
                  <a:pt x="66039" y="502285"/>
                </a:lnTo>
                <a:lnTo>
                  <a:pt x="36194" y="504189"/>
                </a:lnTo>
                <a:lnTo>
                  <a:pt x="21589" y="502919"/>
                </a:lnTo>
                <a:lnTo>
                  <a:pt x="8254" y="495935"/>
                </a:lnTo>
                <a:lnTo>
                  <a:pt x="3175" y="477519"/>
                </a:lnTo>
                <a:close/>
              </a:path>
            </a:pathLst>
          </a:custGeom>
          <a:noFill/>
          <a:ln w="26908">
            <a:solidFill>
              <a:srgbClr val="fffcf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object 7"/>
          <p:cNvSpPr/>
          <p:nvPr/>
        </p:nvSpPr>
        <p:spPr>
          <a:xfrm>
            <a:off x="3936240" y="5189040"/>
            <a:ext cx="398880" cy="511920"/>
          </a:xfrm>
          <a:custGeom>
            <a:avLst/>
            <a:gdLst/>
            <a:ahLst/>
            <a:rect l="l" t="t" r="r" b="b"/>
            <a:pathLst>
              <a:path w="399414" h="512445">
                <a:moveTo>
                  <a:pt x="199389" y="512444"/>
                </a:moveTo>
                <a:lnTo>
                  <a:pt x="176530" y="511175"/>
                </a:lnTo>
                <a:lnTo>
                  <a:pt x="162560" y="511175"/>
                </a:lnTo>
                <a:lnTo>
                  <a:pt x="134620" y="505460"/>
                </a:lnTo>
                <a:lnTo>
                  <a:pt x="107314" y="493394"/>
                </a:lnTo>
                <a:lnTo>
                  <a:pt x="96520" y="486410"/>
                </a:lnTo>
                <a:lnTo>
                  <a:pt x="81914" y="480060"/>
                </a:lnTo>
                <a:lnTo>
                  <a:pt x="48260" y="455929"/>
                </a:lnTo>
                <a:lnTo>
                  <a:pt x="22860" y="419735"/>
                </a:lnTo>
                <a:lnTo>
                  <a:pt x="4445" y="365760"/>
                </a:lnTo>
                <a:lnTo>
                  <a:pt x="0" y="308610"/>
                </a:lnTo>
                <a:lnTo>
                  <a:pt x="2539" y="193039"/>
                </a:lnTo>
                <a:lnTo>
                  <a:pt x="635" y="179704"/>
                </a:lnTo>
                <a:lnTo>
                  <a:pt x="3175" y="165100"/>
                </a:lnTo>
                <a:lnTo>
                  <a:pt x="635" y="64769"/>
                </a:lnTo>
                <a:lnTo>
                  <a:pt x="2539" y="53339"/>
                </a:lnTo>
                <a:lnTo>
                  <a:pt x="2539" y="36194"/>
                </a:lnTo>
                <a:lnTo>
                  <a:pt x="635" y="21589"/>
                </a:lnTo>
                <a:lnTo>
                  <a:pt x="10160" y="8254"/>
                </a:lnTo>
                <a:lnTo>
                  <a:pt x="25400" y="1904"/>
                </a:lnTo>
                <a:lnTo>
                  <a:pt x="40639" y="0"/>
                </a:lnTo>
                <a:lnTo>
                  <a:pt x="71120" y="3175"/>
                </a:lnTo>
                <a:lnTo>
                  <a:pt x="85725" y="635"/>
                </a:lnTo>
                <a:lnTo>
                  <a:pt x="99060" y="635"/>
                </a:lnTo>
                <a:lnTo>
                  <a:pt x="114300" y="6985"/>
                </a:lnTo>
                <a:lnTo>
                  <a:pt x="123189" y="22860"/>
                </a:lnTo>
                <a:lnTo>
                  <a:pt x="124460" y="43814"/>
                </a:lnTo>
                <a:lnTo>
                  <a:pt x="123189" y="66675"/>
                </a:lnTo>
                <a:lnTo>
                  <a:pt x="124460" y="77469"/>
                </a:lnTo>
                <a:lnTo>
                  <a:pt x="121920" y="308610"/>
                </a:lnTo>
                <a:lnTo>
                  <a:pt x="126364" y="350519"/>
                </a:lnTo>
                <a:lnTo>
                  <a:pt x="150495" y="384175"/>
                </a:lnTo>
                <a:lnTo>
                  <a:pt x="179705" y="394969"/>
                </a:lnTo>
                <a:lnTo>
                  <a:pt x="222885" y="394969"/>
                </a:lnTo>
                <a:lnTo>
                  <a:pt x="259714" y="376554"/>
                </a:lnTo>
                <a:lnTo>
                  <a:pt x="276860" y="307339"/>
                </a:lnTo>
                <a:lnTo>
                  <a:pt x="275589" y="24129"/>
                </a:lnTo>
                <a:lnTo>
                  <a:pt x="283845" y="8889"/>
                </a:lnTo>
                <a:lnTo>
                  <a:pt x="298450" y="1269"/>
                </a:lnTo>
                <a:lnTo>
                  <a:pt x="328930" y="3810"/>
                </a:lnTo>
                <a:lnTo>
                  <a:pt x="374014" y="1904"/>
                </a:lnTo>
                <a:lnTo>
                  <a:pt x="389889" y="6985"/>
                </a:lnTo>
                <a:lnTo>
                  <a:pt x="399414" y="22225"/>
                </a:lnTo>
                <a:lnTo>
                  <a:pt x="396875" y="36829"/>
                </a:lnTo>
                <a:lnTo>
                  <a:pt x="396875" y="96519"/>
                </a:lnTo>
                <a:lnTo>
                  <a:pt x="398780" y="107950"/>
                </a:lnTo>
                <a:lnTo>
                  <a:pt x="396875" y="123189"/>
                </a:lnTo>
                <a:lnTo>
                  <a:pt x="398780" y="137160"/>
                </a:lnTo>
                <a:lnTo>
                  <a:pt x="398780" y="330835"/>
                </a:lnTo>
                <a:lnTo>
                  <a:pt x="394970" y="365125"/>
                </a:lnTo>
                <a:lnTo>
                  <a:pt x="388620" y="395604"/>
                </a:lnTo>
                <a:lnTo>
                  <a:pt x="381000" y="407669"/>
                </a:lnTo>
                <a:lnTo>
                  <a:pt x="377189" y="421639"/>
                </a:lnTo>
                <a:lnTo>
                  <a:pt x="340360" y="467360"/>
                </a:lnTo>
                <a:lnTo>
                  <a:pt x="290830" y="496569"/>
                </a:lnTo>
                <a:lnTo>
                  <a:pt x="234950" y="511175"/>
                </a:lnTo>
                <a:lnTo>
                  <a:pt x="220980" y="510539"/>
                </a:lnTo>
                <a:lnTo>
                  <a:pt x="199389" y="512444"/>
                </a:lnTo>
                <a:close/>
              </a:path>
            </a:pathLst>
          </a:custGeom>
          <a:noFill/>
          <a:ln w="26908">
            <a:solidFill>
              <a:srgbClr val="fffcf1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56" name="object 8" descr=""/>
          <p:cNvPicPr/>
          <p:nvPr/>
        </p:nvPicPr>
        <p:blipFill>
          <a:blip r:embed="rId3"/>
          <a:stretch/>
        </p:blipFill>
        <p:spPr>
          <a:xfrm>
            <a:off x="1575720" y="2846880"/>
            <a:ext cx="103320" cy="100080"/>
          </a:xfrm>
          <a:prstGeom prst="rect">
            <a:avLst/>
          </a:prstGeom>
          <a:ln w="0">
            <a:noFill/>
          </a:ln>
        </p:spPr>
      </p:pic>
      <p:grpSp>
        <p:nvGrpSpPr>
          <p:cNvPr id="57" name="object 9"/>
          <p:cNvGrpSpPr/>
          <p:nvPr/>
        </p:nvGrpSpPr>
        <p:grpSpPr>
          <a:xfrm>
            <a:off x="2878560" y="5205240"/>
            <a:ext cx="927360" cy="510840"/>
            <a:chOff x="2878560" y="5205240"/>
            <a:chExt cx="927360" cy="510840"/>
          </a:xfrm>
        </p:grpSpPr>
        <p:sp>
          <p:nvSpPr>
            <p:cNvPr id="58" name="object 10"/>
            <p:cNvSpPr/>
            <p:nvPr/>
          </p:nvSpPr>
          <p:spPr>
            <a:xfrm>
              <a:off x="2878560" y="5205240"/>
              <a:ext cx="499320" cy="509040"/>
            </a:xfrm>
            <a:custGeom>
              <a:avLst/>
              <a:gdLst/>
              <a:ahLst/>
              <a:rect l="l" t="t" r="r" b="b"/>
              <a:pathLst>
                <a:path w="499745" h="509270">
                  <a:moveTo>
                    <a:pt x="414019" y="509269"/>
                  </a:moveTo>
                  <a:lnTo>
                    <a:pt x="399415" y="508000"/>
                  </a:lnTo>
                  <a:lnTo>
                    <a:pt x="382269" y="501014"/>
                  </a:lnTo>
                  <a:lnTo>
                    <a:pt x="368300" y="490219"/>
                  </a:lnTo>
                  <a:lnTo>
                    <a:pt x="363855" y="477519"/>
                  </a:lnTo>
                  <a:lnTo>
                    <a:pt x="357505" y="463550"/>
                  </a:lnTo>
                  <a:lnTo>
                    <a:pt x="344169" y="452119"/>
                  </a:lnTo>
                  <a:lnTo>
                    <a:pt x="328294" y="444500"/>
                  </a:lnTo>
                  <a:lnTo>
                    <a:pt x="312419" y="446404"/>
                  </a:lnTo>
                  <a:lnTo>
                    <a:pt x="299084" y="445135"/>
                  </a:lnTo>
                  <a:lnTo>
                    <a:pt x="229234" y="445769"/>
                  </a:lnTo>
                  <a:lnTo>
                    <a:pt x="215900" y="443229"/>
                  </a:lnTo>
                  <a:lnTo>
                    <a:pt x="186055" y="446404"/>
                  </a:lnTo>
                  <a:lnTo>
                    <a:pt x="172084" y="444500"/>
                  </a:lnTo>
                  <a:lnTo>
                    <a:pt x="157480" y="452119"/>
                  </a:lnTo>
                  <a:lnTo>
                    <a:pt x="143509" y="465454"/>
                  </a:lnTo>
                  <a:lnTo>
                    <a:pt x="130809" y="489585"/>
                  </a:lnTo>
                  <a:lnTo>
                    <a:pt x="116839" y="502285"/>
                  </a:lnTo>
                  <a:lnTo>
                    <a:pt x="100964" y="507364"/>
                  </a:lnTo>
                  <a:lnTo>
                    <a:pt x="60325" y="508635"/>
                  </a:lnTo>
                  <a:lnTo>
                    <a:pt x="46355" y="507364"/>
                  </a:lnTo>
                  <a:lnTo>
                    <a:pt x="18414" y="508635"/>
                  </a:lnTo>
                  <a:lnTo>
                    <a:pt x="3809" y="504825"/>
                  </a:lnTo>
                  <a:lnTo>
                    <a:pt x="0" y="486410"/>
                  </a:lnTo>
                  <a:lnTo>
                    <a:pt x="4444" y="472439"/>
                  </a:lnTo>
                  <a:lnTo>
                    <a:pt x="19050" y="443229"/>
                  </a:lnTo>
                  <a:lnTo>
                    <a:pt x="22225" y="430529"/>
                  </a:lnTo>
                  <a:lnTo>
                    <a:pt x="30480" y="420369"/>
                  </a:lnTo>
                  <a:lnTo>
                    <a:pt x="41275" y="391794"/>
                  </a:lnTo>
                  <a:lnTo>
                    <a:pt x="53975" y="368935"/>
                  </a:lnTo>
                  <a:lnTo>
                    <a:pt x="59055" y="354329"/>
                  </a:lnTo>
                  <a:lnTo>
                    <a:pt x="66039" y="344169"/>
                  </a:lnTo>
                  <a:lnTo>
                    <a:pt x="70484" y="328294"/>
                  </a:lnTo>
                  <a:lnTo>
                    <a:pt x="143509" y="174625"/>
                  </a:lnTo>
                  <a:lnTo>
                    <a:pt x="147955" y="161925"/>
                  </a:lnTo>
                  <a:lnTo>
                    <a:pt x="156209" y="147954"/>
                  </a:lnTo>
                  <a:lnTo>
                    <a:pt x="159384" y="133350"/>
                  </a:lnTo>
                  <a:lnTo>
                    <a:pt x="167639" y="122554"/>
                  </a:lnTo>
                  <a:lnTo>
                    <a:pt x="196214" y="57150"/>
                  </a:lnTo>
                  <a:lnTo>
                    <a:pt x="202564" y="46989"/>
                  </a:lnTo>
                  <a:lnTo>
                    <a:pt x="207644" y="32385"/>
                  </a:lnTo>
                  <a:lnTo>
                    <a:pt x="213994" y="20319"/>
                  </a:lnTo>
                  <a:lnTo>
                    <a:pt x="226694" y="8254"/>
                  </a:lnTo>
                  <a:lnTo>
                    <a:pt x="250189" y="0"/>
                  </a:lnTo>
                  <a:lnTo>
                    <a:pt x="273684" y="7619"/>
                  </a:lnTo>
                  <a:lnTo>
                    <a:pt x="285750" y="20319"/>
                  </a:lnTo>
                  <a:lnTo>
                    <a:pt x="299084" y="45085"/>
                  </a:lnTo>
                  <a:lnTo>
                    <a:pt x="303530" y="58419"/>
                  </a:lnTo>
                  <a:lnTo>
                    <a:pt x="311784" y="71119"/>
                  </a:lnTo>
                  <a:lnTo>
                    <a:pt x="315594" y="85725"/>
                  </a:lnTo>
                  <a:lnTo>
                    <a:pt x="363219" y="185419"/>
                  </a:lnTo>
                  <a:lnTo>
                    <a:pt x="368300" y="200025"/>
                  </a:lnTo>
                  <a:lnTo>
                    <a:pt x="383540" y="226694"/>
                  </a:lnTo>
                  <a:lnTo>
                    <a:pt x="387984" y="238125"/>
                  </a:lnTo>
                  <a:lnTo>
                    <a:pt x="394334" y="248919"/>
                  </a:lnTo>
                  <a:lnTo>
                    <a:pt x="398780" y="264794"/>
                  </a:lnTo>
                  <a:lnTo>
                    <a:pt x="405765" y="278764"/>
                  </a:lnTo>
                  <a:lnTo>
                    <a:pt x="412749" y="289560"/>
                  </a:lnTo>
                  <a:lnTo>
                    <a:pt x="440055" y="354329"/>
                  </a:lnTo>
                  <a:lnTo>
                    <a:pt x="454659" y="380364"/>
                  </a:lnTo>
                  <a:lnTo>
                    <a:pt x="464184" y="407035"/>
                  </a:lnTo>
                  <a:lnTo>
                    <a:pt x="483869" y="444500"/>
                  </a:lnTo>
                  <a:lnTo>
                    <a:pt x="494665" y="471169"/>
                  </a:lnTo>
                  <a:lnTo>
                    <a:pt x="499744" y="487044"/>
                  </a:lnTo>
                  <a:lnTo>
                    <a:pt x="497205" y="504825"/>
                  </a:lnTo>
                  <a:lnTo>
                    <a:pt x="477519" y="508000"/>
                  </a:lnTo>
                  <a:lnTo>
                    <a:pt x="455294" y="508635"/>
                  </a:lnTo>
                  <a:lnTo>
                    <a:pt x="441324" y="507364"/>
                  </a:lnTo>
                  <a:lnTo>
                    <a:pt x="414019" y="509269"/>
                  </a:lnTo>
                  <a:close/>
                </a:path>
              </a:pathLst>
            </a:custGeom>
            <a:noFill/>
            <a:ln w="26908">
              <a:solidFill>
                <a:srgbClr val="fffcf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9" name="object 11" descr=""/>
            <p:cNvPicPr/>
            <p:nvPr/>
          </p:nvPicPr>
          <p:blipFill>
            <a:blip r:embed="rId4"/>
            <a:stretch/>
          </p:blipFill>
          <p:spPr>
            <a:xfrm>
              <a:off x="3072600" y="5418360"/>
              <a:ext cx="111960" cy="131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0" name="object 12"/>
            <p:cNvSpPr/>
            <p:nvPr/>
          </p:nvSpPr>
          <p:spPr>
            <a:xfrm>
              <a:off x="3408120" y="5209560"/>
              <a:ext cx="397800" cy="506520"/>
            </a:xfrm>
            <a:custGeom>
              <a:avLst/>
              <a:gdLst/>
              <a:ahLst/>
              <a:rect l="l" t="t" r="r" b="b"/>
              <a:pathLst>
                <a:path w="398145" h="506729">
                  <a:moveTo>
                    <a:pt x="0" y="484505"/>
                  </a:moveTo>
                  <a:lnTo>
                    <a:pt x="5714" y="467360"/>
                  </a:lnTo>
                  <a:lnTo>
                    <a:pt x="13334" y="452755"/>
                  </a:lnTo>
                  <a:lnTo>
                    <a:pt x="22225" y="440055"/>
                  </a:lnTo>
                  <a:lnTo>
                    <a:pt x="41275" y="401955"/>
                  </a:lnTo>
                  <a:lnTo>
                    <a:pt x="55879" y="377825"/>
                  </a:lnTo>
                  <a:lnTo>
                    <a:pt x="69214" y="351155"/>
                  </a:lnTo>
                  <a:lnTo>
                    <a:pt x="77469" y="339725"/>
                  </a:lnTo>
                  <a:lnTo>
                    <a:pt x="90169" y="313690"/>
                  </a:lnTo>
                  <a:lnTo>
                    <a:pt x="99059" y="300355"/>
                  </a:lnTo>
                  <a:lnTo>
                    <a:pt x="187325" y="137160"/>
                  </a:lnTo>
                  <a:lnTo>
                    <a:pt x="189229" y="123190"/>
                  </a:lnTo>
                  <a:lnTo>
                    <a:pt x="179704" y="116840"/>
                  </a:lnTo>
                  <a:lnTo>
                    <a:pt x="93344" y="116205"/>
                  </a:lnTo>
                  <a:lnTo>
                    <a:pt x="80009" y="118110"/>
                  </a:lnTo>
                  <a:lnTo>
                    <a:pt x="65404" y="116205"/>
                  </a:lnTo>
                  <a:lnTo>
                    <a:pt x="44450" y="116205"/>
                  </a:lnTo>
                  <a:lnTo>
                    <a:pt x="22859" y="110490"/>
                  </a:lnTo>
                  <a:lnTo>
                    <a:pt x="15239" y="97155"/>
                  </a:lnTo>
                  <a:lnTo>
                    <a:pt x="15875" y="38100"/>
                  </a:lnTo>
                  <a:lnTo>
                    <a:pt x="14604" y="22860"/>
                  </a:lnTo>
                  <a:lnTo>
                    <a:pt x="24129" y="7620"/>
                  </a:lnTo>
                  <a:lnTo>
                    <a:pt x="35559" y="635"/>
                  </a:lnTo>
                  <a:lnTo>
                    <a:pt x="48894" y="1905"/>
                  </a:lnTo>
                  <a:lnTo>
                    <a:pt x="79375" y="1905"/>
                  </a:lnTo>
                  <a:lnTo>
                    <a:pt x="92075" y="635"/>
                  </a:lnTo>
                  <a:lnTo>
                    <a:pt x="107314" y="1905"/>
                  </a:lnTo>
                  <a:lnTo>
                    <a:pt x="163194" y="1905"/>
                  </a:lnTo>
                  <a:lnTo>
                    <a:pt x="177800" y="0"/>
                  </a:lnTo>
                  <a:lnTo>
                    <a:pt x="192404" y="1905"/>
                  </a:lnTo>
                  <a:lnTo>
                    <a:pt x="298450" y="1270"/>
                  </a:lnTo>
                  <a:lnTo>
                    <a:pt x="317500" y="3810"/>
                  </a:lnTo>
                  <a:lnTo>
                    <a:pt x="359409" y="1905"/>
                  </a:lnTo>
                  <a:lnTo>
                    <a:pt x="373379" y="3810"/>
                  </a:lnTo>
                  <a:lnTo>
                    <a:pt x="387350" y="8890"/>
                  </a:lnTo>
                  <a:lnTo>
                    <a:pt x="392429" y="24130"/>
                  </a:lnTo>
                  <a:lnTo>
                    <a:pt x="336550" y="128270"/>
                  </a:lnTo>
                  <a:lnTo>
                    <a:pt x="328294" y="140335"/>
                  </a:lnTo>
                  <a:lnTo>
                    <a:pt x="314959" y="168910"/>
                  </a:lnTo>
                  <a:lnTo>
                    <a:pt x="308609" y="177800"/>
                  </a:lnTo>
                  <a:lnTo>
                    <a:pt x="287019" y="219075"/>
                  </a:lnTo>
                  <a:lnTo>
                    <a:pt x="278764" y="231140"/>
                  </a:lnTo>
                  <a:lnTo>
                    <a:pt x="247650" y="288925"/>
                  </a:lnTo>
                  <a:lnTo>
                    <a:pt x="236854" y="306070"/>
                  </a:lnTo>
                  <a:lnTo>
                    <a:pt x="229869" y="320040"/>
                  </a:lnTo>
                  <a:lnTo>
                    <a:pt x="222250" y="331470"/>
                  </a:lnTo>
                  <a:lnTo>
                    <a:pt x="216534" y="346710"/>
                  </a:lnTo>
                  <a:lnTo>
                    <a:pt x="209550" y="359410"/>
                  </a:lnTo>
                  <a:lnTo>
                    <a:pt x="201294" y="370205"/>
                  </a:lnTo>
                  <a:lnTo>
                    <a:pt x="202564" y="382270"/>
                  </a:lnTo>
                  <a:lnTo>
                    <a:pt x="214629" y="389890"/>
                  </a:lnTo>
                  <a:lnTo>
                    <a:pt x="229234" y="389255"/>
                  </a:lnTo>
                  <a:lnTo>
                    <a:pt x="243839" y="389890"/>
                  </a:lnTo>
                  <a:lnTo>
                    <a:pt x="257175" y="387985"/>
                  </a:lnTo>
                  <a:lnTo>
                    <a:pt x="330834" y="389255"/>
                  </a:lnTo>
                  <a:lnTo>
                    <a:pt x="344804" y="390525"/>
                  </a:lnTo>
                  <a:lnTo>
                    <a:pt x="359409" y="389890"/>
                  </a:lnTo>
                  <a:lnTo>
                    <a:pt x="375919" y="390525"/>
                  </a:lnTo>
                  <a:lnTo>
                    <a:pt x="391159" y="397510"/>
                  </a:lnTo>
                  <a:lnTo>
                    <a:pt x="396875" y="411480"/>
                  </a:lnTo>
                  <a:lnTo>
                    <a:pt x="398144" y="424180"/>
                  </a:lnTo>
                  <a:lnTo>
                    <a:pt x="398144" y="454025"/>
                  </a:lnTo>
                  <a:lnTo>
                    <a:pt x="396875" y="469265"/>
                  </a:lnTo>
                  <a:lnTo>
                    <a:pt x="397509" y="483870"/>
                  </a:lnTo>
                  <a:lnTo>
                    <a:pt x="390525" y="495935"/>
                  </a:lnTo>
                  <a:lnTo>
                    <a:pt x="375919" y="502920"/>
                  </a:lnTo>
                  <a:lnTo>
                    <a:pt x="363219" y="504190"/>
                  </a:lnTo>
                  <a:lnTo>
                    <a:pt x="290829" y="504190"/>
                  </a:lnTo>
                  <a:lnTo>
                    <a:pt x="274954" y="506095"/>
                  </a:lnTo>
                  <a:lnTo>
                    <a:pt x="260984" y="502920"/>
                  </a:lnTo>
                  <a:lnTo>
                    <a:pt x="247014" y="504825"/>
                  </a:lnTo>
                  <a:lnTo>
                    <a:pt x="231775" y="504825"/>
                  </a:lnTo>
                  <a:lnTo>
                    <a:pt x="216534" y="506730"/>
                  </a:lnTo>
                  <a:lnTo>
                    <a:pt x="204469" y="504190"/>
                  </a:lnTo>
                  <a:lnTo>
                    <a:pt x="191134" y="503555"/>
                  </a:lnTo>
                  <a:lnTo>
                    <a:pt x="175259" y="506730"/>
                  </a:lnTo>
                  <a:lnTo>
                    <a:pt x="17144" y="506095"/>
                  </a:lnTo>
                  <a:lnTo>
                    <a:pt x="3175" y="499110"/>
                  </a:lnTo>
                  <a:lnTo>
                    <a:pt x="0" y="484505"/>
                  </a:lnTo>
                  <a:close/>
                </a:path>
              </a:pathLst>
            </a:custGeom>
            <a:noFill/>
            <a:ln w="26908">
              <a:solidFill>
                <a:srgbClr val="fffcf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1" name="object 13"/>
          <p:cNvSpPr/>
          <p:nvPr/>
        </p:nvSpPr>
        <p:spPr>
          <a:xfrm>
            <a:off x="3556800" y="660240"/>
            <a:ext cx="1622880" cy="692280"/>
          </a:xfrm>
          <a:custGeom>
            <a:avLst/>
            <a:gdLst/>
            <a:ahLst/>
            <a:rect l="l" t="t" r="r" b="b"/>
            <a:pathLst>
              <a:path w="1623060" h="692785">
                <a:moveTo>
                  <a:pt x="809625" y="389889"/>
                </a:moveTo>
                <a:lnTo>
                  <a:pt x="768985" y="389889"/>
                </a:lnTo>
                <a:lnTo>
                  <a:pt x="789304" y="433069"/>
                </a:lnTo>
                <a:lnTo>
                  <a:pt x="815975" y="473075"/>
                </a:lnTo>
                <a:lnTo>
                  <a:pt x="847725" y="509269"/>
                </a:lnTo>
                <a:lnTo>
                  <a:pt x="883919" y="542289"/>
                </a:lnTo>
                <a:lnTo>
                  <a:pt x="922654" y="572134"/>
                </a:lnTo>
                <a:lnTo>
                  <a:pt x="963929" y="598804"/>
                </a:lnTo>
                <a:lnTo>
                  <a:pt x="1005839" y="622300"/>
                </a:lnTo>
                <a:lnTo>
                  <a:pt x="1047750" y="642619"/>
                </a:lnTo>
                <a:lnTo>
                  <a:pt x="1091564" y="659764"/>
                </a:lnTo>
                <a:lnTo>
                  <a:pt x="1136650" y="674369"/>
                </a:lnTo>
                <a:lnTo>
                  <a:pt x="1183004" y="684529"/>
                </a:lnTo>
                <a:lnTo>
                  <a:pt x="1230629" y="690879"/>
                </a:lnTo>
                <a:lnTo>
                  <a:pt x="1277619" y="692784"/>
                </a:lnTo>
                <a:lnTo>
                  <a:pt x="1324610" y="690244"/>
                </a:lnTo>
                <a:lnTo>
                  <a:pt x="1370964" y="681354"/>
                </a:lnTo>
                <a:lnTo>
                  <a:pt x="1415414" y="667384"/>
                </a:lnTo>
                <a:lnTo>
                  <a:pt x="1440814" y="655319"/>
                </a:lnTo>
                <a:lnTo>
                  <a:pt x="1258569" y="655319"/>
                </a:lnTo>
                <a:lnTo>
                  <a:pt x="1210310" y="651509"/>
                </a:lnTo>
                <a:lnTo>
                  <a:pt x="1162685" y="642619"/>
                </a:lnTo>
                <a:lnTo>
                  <a:pt x="1117600" y="629919"/>
                </a:lnTo>
                <a:lnTo>
                  <a:pt x="1071879" y="612775"/>
                </a:lnTo>
                <a:lnTo>
                  <a:pt x="1026794" y="592454"/>
                </a:lnTo>
                <a:lnTo>
                  <a:pt x="983614" y="568325"/>
                </a:lnTo>
                <a:lnTo>
                  <a:pt x="941704" y="540384"/>
                </a:lnTo>
                <a:lnTo>
                  <a:pt x="903604" y="509269"/>
                </a:lnTo>
                <a:lnTo>
                  <a:pt x="868044" y="474344"/>
                </a:lnTo>
                <a:lnTo>
                  <a:pt x="837564" y="436879"/>
                </a:lnTo>
                <a:lnTo>
                  <a:pt x="812164" y="395604"/>
                </a:lnTo>
                <a:lnTo>
                  <a:pt x="809625" y="389889"/>
                </a:lnTo>
                <a:close/>
                <a:moveTo>
                  <a:pt x="1600200" y="487044"/>
                </a:moveTo>
                <a:lnTo>
                  <a:pt x="1568450" y="487044"/>
                </a:lnTo>
                <a:lnTo>
                  <a:pt x="1545589" y="525144"/>
                </a:lnTo>
                <a:lnTo>
                  <a:pt x="1517014" y="559434"/>
                </a:lnTo>
                <a:lnTo>
                  <a:pt x="1483994" y="589279"/>
                </a:lnTo>
                <a:lnTo>
                  <a:pt x="1446529" y="614044"/>
                </a:lnTo>
                <a:lnTo>
                  <a:pt x="1402079" y="634364"/>
                </a:lnTo>
                <a:lnTo>
                  <a:pt x="1355725" y="647700"/>
                </a:lnTo>
                <a:lnTo>
                  <a:pt x="1307464" y="654684"/>
                </a:lnTo>
                <a:lnTo>
                  <a:pt x="1258569" y="655319"/>
                </a:lnTo>
                <a:lnTo>
                  <a:pt x="1440814" y="655319"/>
                </a:lnTo>
                <a:lnTo>
                  <a:pt x="1498600" y="620394"/>
                </a:lnTo>
                <a:lnTo>
                  <a:pt x="1539239" y="582929"/>
                </a:lnTo>
                <a:lnTo>
                  <a:pt x="1572894" y="539114"/>
                </a:lnTo>
                <a:lnTo>
                  <a:pt x="1598929" y="490219"/>
                </a:lnTo>
                <a:lnTo>
                  <a:pt x="1600200" y="487044"/>
                </a:lnTo>
                <a:close/>
                <a:moveTo>
                  <a:pt x="26035" y="56514"/>
                </a:moveTo>
                <a:lnTo>
                  <a:pt x="13969" y="60325"/>
                </a:lnTo>
                <a:lnTo>
                  <a:pt x="6350" y="71754"/>
                </a:lnTo>
                <a:lnTo>
                  <a:pt x="4444" y="83819"/>
                </a:lnTo>
                <a:lnTo>
                  <a:pt x="4444" y="89534"/>
                </a:lnTo>
                <a:lnTo>
                  <a:pt x="0" y="136525"/>
                </a:lnTo>
                <a:lnTo>
                  <a:pt x="1904" y="182244"/>
                </a:lnTo>
                <a:lnTo>
                  <a:pt x="9525" y="226694"/>
                </a:lnTo>
                <a:lnTo>
                  <a:pt x="23494" y="269239"/>
                </a:lnTo>
                <a:lnTo>
                  <a:pt x="42544" y="309244"/>
                </a:lnTo>
                <a:lnTo>
                  <a:pt x="66675" y="347344"/>
                </a:lnTo>
                <a:lnTo>
                  <a:pt x="95885" y="381634"/>
                </a:lnTo>
                <a:lnTo>
                  <a:pt x="129539" y="412750"/>
                </a:lnTo>
                <a:lnTo>
                  <a:pt x="168275" y="440054"/>
                </a:lnTo>
                <a:lnTo>
                  <a:pt x="210185" y="462279"/>
                </a:lnTo>
                <a:lnTo>
                  <a:pt x="254000" y="480694"/>
                </a:lnTo>
                <a:lnTo>
                  <a:pt x="299085" y="494029"/>
                </a:lnTo>
                <a:lnTo>
                  <a:pt x="345439" y="503554"/>
                </a:lnTo>
                <a:lnTo>
                  <a:pt x="393064" y="508634"/>
                </a:lnTo>
                <a:lnTo>
                  <a:pt x="440054" y="509904"/>
                </a:lnTo>
                <a:lnTo>
                  <a:pt x="487679" y="506729"/>
                </a:lnTo>
                <a:lnTo>
                  <a:pt x="534669" y="500379"/>
                </a:lnTo>
                <a:lnTo>
                  <a:pt x="581025" y="489584"/>
                </a:lnTo>
                <a:lnTo>
                  <a:pt x="631825" y="473709"/>
                </a:lnTo>
                <a:lnTo>
                  <a:pt x="637539" y="470534"/>
                </a:lnTo>
                <a:lnTo>
                  <a:pt x="405129" y="470534"/>
                </a:lnTo>
                <a:lnTo>
                  <a:pt x="356235" y="465454"/>
                </a:lnTo>
                <a:lnTo>
                  <a:pt x="307339" y="455929"/>
                </a:lnTo>
                <a:lnTo>
                  <a:pt x="259079" y="441325"/>
                </a:lnTo>
                <a:lnTo>
                  <a:pt x="212089" y="421004"/>
                </a:lnTo>
                <a:lnTo>
                  <a:pt x="167639" y="394969"/>
                </a:lnTo>
                <a:lnTo>
                  <a:pt x="127000" y="363219"/>
                </a:lnTo>
                <a:lnTo>
                  <a:pt x="92710" y="325754"/>
                </a:lnTo>
                <a:lnTo>
                  <a:pt x="66675" y="287019"/>
                </a:lnTo>
                <a:lnTo>
                  <a:pt x="46989" y="244475"/>
                </a:lnTo>
                <a:lnTo>
                  <a:pt x="34289" y="199389"/>
                </a:lnTo>
                <a:lnTo>
                  <a:pt x="28575" y="153034"/>
                </a:lnTo>
                <a:lnTo>
                  <a:pt x="101600" y="153034"/>
                </a:lnTo>
                <a:lnTo>
                  <a:pt x="78104" y="141604"/>
                </a:lnTo>
                <a:lnTo>
                  <a:pt x="54610" y="114300"/>
                </a:lnTo>
                <a:lnTo>
                  <a:pt x="43814" y="73025"/>
                </a:lnTo>
                <a:lnTo>
                  <a:pt x="37464" y="60959"/>
                </a:lnTo>
                <a:lnTo>
                  <a:pt x="26035" y="56514"/>
                </a:lnTo>
                <a:close/>
                <a:moveTo>
                  <a:pt x="1089660" y="102869"/>
                </a:moveTo>
                <a:lnTo>
                  <a:pt x="984885" y="102869"/>
                </a:lnTo>
                <a:lnTo>
                  <a:pt x="1035685" y="115569"/>
                </a:lnTo>
                <a:lnTo>
                  <a:pt x="1082039" y="139700"/>
                </a:lnTo>
                <a:lnTo>
                  <a:pt x="1123950" y="172084"/>
                </a:lnTo>
                <a:lnTo>
                  <a:pt x="1161414" y="208914"/>
                </a:lnTo>
                <a:lnTo>
                  <a:pt x="1191260" y="243204"/>
                </a:lnTo>
                <a:lnTo>
                  <a:pt x="1219200" y="279400"/>
                </a:lnTo>
                <a:lnTo>
                  <a:pt x="1247139" y="316864"/>
                </a:lnTo>
                <a:lnTo>
                  <a:pt x="1275714" y="353694"/>
                </a:lnTo>
                <a:lnTo>
                  <a:pt x="1305560" y="389254"/>
                </a:lnTo>
                <a:lnTo>
                  <a:pt x="1337310" y="422275"/>
                </a:lnTo>
                <a:lnTo>
                  <a:pt x="1371600" y="451484"/>
                </a:lnTo>
                <a:lnTo>
                  <a:pt x="1410335" y="475614"/>
                </a:lnTo>
                <a:lnTo>
                  <a:pt x="1452879" y="493394"/>
                </a:lnTo>
                <a:lnTo>
                  <a:pt x="1511300" y="500379"/>
                </a:lnTo>
                <a:lnTo>
                  <a:pt x="1540510" y="496569"/>
                </a:lnTo>
                <a:lnTo>
                  <a:pt x="1568450" y="487044"/>
                </a:lnTo>
                <a:lnTo>
                  <a:pt x="1600200" y="487044"/>
                </a:lnTo>
                <a:lnTo>
                  <a:pt x="1610360" y="457834"/>
                </a:lnTo>
                <a:lnTo>
                  <a:pt x="1517014" y="457834"/>
                </a:lnTo>
                <a:lnTo>
                  <a:pt x="1474469" y="454025"/>
                </a:lnTo>
                <a:lnTo>
                  <a:pt x="1431925" y="438150"/>
                </a:lnTo>
                <a:lnTo>
                  <a:pt x="1393825" y="414654"/>
                </a:lnTo>
                <a:lnTo>
                  <a:pt x="1353819" y="380364"/>
                </a:lnTo>
                <a:lnTo>
                  <a:pt x="1317625" y="342264"/>
                </a:lnTo>
                <a:lnTo>
                  <a:pt x="1283969" y="301625"/>
                </a:lnTo>
                <a:lnTo>
                  <a:pt x="1251585" y="260350"/>
                </a:lnTo>
                <a:lnTo>
                  <a:pt x="1222375" y="224154"/>
                </a:lnTo>
                <a:lnTo>
                  <a:pt x="1190625" y="187325"/>
                </a:lnTo>
                <a:lnTo>
                  <a:pt x="1155064" y="151764"/>
                </a:lnTo>
                <a:lnTo>
                  <a:pt x="1116964" y="120014"/>
                </a:lnTo>
                <a:lnTo>
                  <a:pt x="1089660" y="102869"/>
                </a:lnTo>
                <a:close/>
                <a:moveTo>
                  <a:pt x="776604" y="339725"/>
                </a:moveTo>
                <a:lnTo>
                  <a:pt x="771525" y="340359"/>
                </a:lnTo>
                <a:lnTo>
                  <a:pt x="766444" y="344169"/>
                </a:lnTo>
                <a:lnTo>
                  <a:pt x="728344" y="375919"/>
                </a:lnTo>
                <a:lnTo>
                  <a:pt x="687069" y="403225"/>
                </a:lnTo>
                <a:lnTo>
                  <a:pt x="643889" y="425450"/>
                </a:lnTo>
                <a:lnTo>
                  <a:pt x="598169" y="443864"/>
                </a:lnTo>
                <a:lnTo>
                  <a:pt x="551179" y="457200"/>
                </a:lnTo>
                <a:lnTo>
                  <a:pt x="502919" y="466089"/>
                </a:lnTo>
                <a:lnTo>
                  <a:pt x="454025" y="470534"/>
                </a:lnTo>
                <a:lnTo>
                  <a:pt x="637539" y="470534"/>
                </a:lnTo>
                <a:lnTo>
                  <a:pt x="680719" y="451484"/>
                </a:lnTo>
                <a:lnTo>
                  <a:pt x="727075" y="423544"/>
                </a:lnTo>
                <a:lnTo>
                  <a:pt x="768985" y="389889"/>
                </a:lnTo>
                <a:lnTo>
                  <a:pt x="809625" y="389889"/>
                </a:lnTo>
                <a:lnTo>
                  <a:pt x="792479" y="351789"/>
                </a:lnTo>
                <a:lnTo>
                  <a:pt x="790575" y="345439"/>
                </a:lnTo>
                <a:lnTo>
                  <a:pt x="786129" y="342264"/>
                </a:lnTo>
                <a:lnTo>
                  <a:pt x="781050" y="341629"/>
                </a:lnTo>
                <a:lnTo>
                  <a:pt x="776604" y="339725"/>
                </a:lnTo>
                <a:close/>
                <a:moveTo>
                  <a:pt x="1610360" y="400684"/>
                </a:moveTo>
                <a:lnTo>
                  <a:pt x="1597660" y="401319"/>
                </a:lnTo>
                <a:lnTo>
                  <a:pt x="1586864" y="410209"/>
                </a:lnTo>
                <a:lnTo>
                  <a:pt x="1555750" y="444500"/>
                </a:lnTo>
                <a:lnTo>
                  <a:pt x="1517014" y="457834"/>
                </a:lnTo>
                <a:lnTo>
                  <a:pt x="1610360" y="457834"/>
                </a:lnTo>
                <a:lnTo>
                  <a:pt x="1617344" y="437514"/>
                </a:lnTo>
                <a:lnTo>
                  <a:pt x="1619885" y="432434"/>
                </a:lnTo>
                <a:lnTo>
                  <a:pt x="1621789" y="427354"/>
                </a:lnTo>
                <a:lnTo>
                  <a:pt x="1621789" y="426719"/>
                </a:lnTo>
                <a:lnTo>
                  <a:pt x="1623060" y="421004"/>
                </a:lnTo>
                <a:lnTo>
                  <a:pt x="1620519" y="407669"/>
                </a:lnTo>
                <a:lnTo>
                  <a:pt x="1610360" y="400684"/>
                </a:lnTo>
                <a:close/>
                <a:moveTo>
                  <a:pt x="101600" y="153034"/>
                </a:moveTo>
                <a:lnTo>
                  <a:pt x="28575" y="153034"/>
                </a:lnTo>
                <a:lnTo>
                  <a:pt x="53975" y="175894"/>
                </a:lnTo>
                <a:lnTo>
                  <a:pt x="84454" y="192404"/>
                </a:lnTo>
                <a:lnTo>
                  <a:pt x="117475" y="203200"/>
                </a:lnTo>
                <a:lnTo>
                  <a:pt x="150494" y="207644"/>
                </a:lnTo>
                <a:lnTo>
                  <a:pt x="202564" y="204469"/>
                </a:lnTo>
                <a:lnTo>
                  <a:pt x="253364" y="193039"/>
                </a:lnTo>
                <a:lnTo>
                  <a:pt x="302260" y="175259"/>
                </a:lnTo>
                <a:lnTo>
                  <a:pt x="325119" y="164464"/>
                </a:lnTo>
                <a:lnTo>
                  <a:pt x="147954" y="164464"/>
                </a:lnTo>
                <a:lnTo>
                  <a:pt x="110489" y="158114"/>
                </a:lnTo>
                <a:lnTo>
                  <a:pt x="101600" y="153034"/>
                </a:lnTo>
                <a:close/>
                <a:moveTo>
                  <a:pt x="776604" y="36194"/>
                </a:moveTo>
                <a:lnTo>
                  <a:pt x="648335" y="36194"/>
                </a:lnTo>
                <a:lnTo>
                  <a:pt x="688975" y="39369"/>
                </a:lnTo>
                <a:lnTo>
                  <a:pt x="730885" y="52069"/>
                </a:lnTo>
                <a:lnTo>
                  <a:pt x="768985" y="72389"/>
                </a:lnTo>
                <a:lnTo>
                  <a:pt x="798194" y="101600"/>
                </a:lnTo>
                <a:lnTo>
                  <a:pt x="814069" y="138429"/>
                </a:lnTo>
                <a:lnTo>
                  <a:pt x="812800" y="182879"/>
                </a:lnTo>
                <a:lnTo>
                  <a:pt x="810894" y="191769"/>
                </a:lnTo>
                <a:lnTo>
                  <a:pt x="818514" y="198119"/>
                </a:lnTo>
                <a:lnTo>
                  <a:pt x="826135" y="198119"/>
                </a:lnTo>
                <a:lnTo>
                  <a:pt x="833119" y="200659"/>
                </a:lnTo>
                <a:lnTo>
                  <a:pt x="841375" y="197484"/>
                </a:lnTo>
                <a:lnTo>
                  <a:pt x="843279" y="188594"/>
                </a:lnTo>
                <a:lnTo>
                  <a:pt x="862329" y="147319"/>
                </a:lnTo>
                <a:lnTo>
                  <a:pt x="890269" y="124459"/>
                </a:lnTo>
                <a:lnTo>
                  <a:pt x="840104" y="124459"/>
                </a:lnTo>
                <a:lnTo>
                  <a:pt x="829310" y="93979"/>
                </a:lnTo>
                <a:lnTo>
                  <a:pt x="810894" y="66675"/>
                </a:lnTo>
                <a:lnTo>
                  <a:pt x="786764" y="42544"/>
                </a:lnTo>
                <a:lnTo>
                  <a:pt x="776604" y="36194"/>
                </a:lnTo>
                <a:close/>
                <a:moveTo>
                  <a:pt x="662304" y="0"/>
                </a:moveTo>
                <a:lnTo>
                  <a:pt x="612139" y="3175"/>
                </a:lnTo>
                <a:lnTo>
                  <a:pt x="562610" y="13334"/>
                </a:lnTo>
                <a:lnTo>
                  <a:pt x="515619" y="28575"/>
                </a:lnTo>
                <a:lnTo>
                  <a:pt x="464819" y="50164"/>
                </a:lnTo>
                <a:lnTo>
                  <a:pt x="415289" y="74929"/>
                </a:lnTo>
                <a:lnTo>
                  <a:pt x="365760" y="100329"/>
                </a:lnTo>
                <a:lnTo>
                  <a:pt x="316229" y="124459"/>
                </a:lnTo>
                <a:lnTo>
                  <a:pt x="264794" y="145414"/>
                </a:lnTo>
                <a:lnTo>
                  <a:pt x="228600" y="156209"/>
                </a:lnTo>
                <a:lnTo>
                  <a:pt x="188594" y="163194"/>
                </a:lnTo>
                <a:lnTo>
                  <a:pt x="147954" y="164464"/>
                </a:lnTo>
                <a:lnTo>
                  <a:pt x="325119" y="164464"/>
                </a:lnTo>
                <a:lnTo>
                  <a:pt x="349885" y="152400"/>
                </a:lnTo>
                <a:lnTo>
                  <a:pt x="396239" y="128269"/>
                </a:lnTo>
                <a:lnTo>
                  <a:pt x="443229" y="102234"/>
                </a:lnTo>
                <a:lnTo>
                  <a:pt x="492125" y="77469"/>
                </a:lnTo>
                <a:lnTo>
                  <a:pt x="542289" y="57150"/>
                </a:lnTo>
                <a:lnTo>
                  <a:pt x="594360" y="42544"/>
                </a:lnTo>
                <a:lnTo>
                  <a:pt x="648335" y="36194"/>
                </a:lnTo>
                <a:lnTo>
                  <a:pt x="776604" y="36194"/>
                </a:lnTo>
                <a:lnTo>
                  <a:pt x="758825" y="24129"/>
                </a:lnTo>
                <a:lnTo>
                  <a:pt x="711835" y="6350"/>
                </a:lnTo>
                <a:lnTo>
                  <a:pt x="662304" y="0"/>
                </a:lnTo>
                <a:close/>
                <a:moveTo>
                  <a:pt x="985519" y="66675"/>
                </a:moveTo>
                <a:lnTo>
                  <a:pt x="936625" y="69850"/>
                </a:lnTo>
                <a:lnTo>
                  <a:pt x="882650" y="88900"/>
                </a:lnTo>
                <a:lnTo>
                  <a:pt x="840104" y="124459"/>
                </a:lnTo>
                <a:lnTo>
                  <a:pt x="890269" y="124459"/>
                </a:lnTo>
                <a:lnTo>
                  <a:pt x="896619" y="119379"/>
                </a:lnTo>
                <a:lnTo>
                  <a:pt x="940435" y="104139"/>
                </a:lnTo>
                <a:lnTo>
                  <a:pt x="984885" y="102869"/>
                </a:lnTo>
                <a:lnTo>
                  <a:pt x="1089660" y="102869"/>
                </a:lnTo>
                <a:lnTo>
                  <a:pt x="1075689" y="93979"/>
                </a:lnTo>
                <a:lnTo>
                  <a:pt x="1031875" y="75564"/>
                </a:lnTo>
                <a:lnTo>
                  <a:pt x="985519" y="66675"/>
                </a:lnTo>
                <a:close/>
              </a:path>
            </a:pathLst>
          </a:custGeom>
          <a:solidFill>
            <a:srgbClr val="0e31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object 14"/>
          <p:cNvSpPr/>
          <p:nvPr/>
        </p:nvSpPr>
        <p:spPr>
          <a:xfrm>
            <a:off x="1256760" y="744120"/>
            <a:ext cx="1025280" cy="1320480"/>
          </a:xfrm>
          <a:custGeom>
            <a:avLst/>
            <a:gdLst/>
            <a:ahLst/>
            <a:rect l="l" t="t" r="r" b="b"/>
            <a:pathLst>
              <a:path w="1025525" h="1320800">
                <a:moveTo>
                  <a:pt x="415924" y="609600"/>
                </a:moveTo>
                <a:lnTo>
                  <a:pt x="295909" y="609600"/>
                </a:lnTo>
                <a:lnTo>
                  <a:pt x="349884" y="622300"/>
                </a:lnTo>
                <a:lnTo>
                  <a:pt x="403224" y="647700"/>
                </a:lnTo>
                <a:lnTo>
                  <a:pt x="454659" y="660400"/>
                </a:lnTo>
                <a:lnTo>
                  <a:pt x="497840" y="685800"/>
                </a:lnTo>
                <a:lnTo>
                  <a:pt x="537845" y="711200"/>
                </a:lnTo>
                <a:lnTo>
                  <a:pt x="534035" y="749300"/>
                </a:lnTo>
                <a:lnTo>
                  <a:pt x="532765" y="800100"/>
                </a:lnTo>
                <a:lnTo>
                  <a:pt x="535304" y="850900"/>
                </a:lnTo>
                <a:lnTo>
                  <a:pt x="541020" y="914400"/>
                </a:lnTo>
                <a:lnTo>
                  <a:pt x="549274" y="965200"/>
                </a:lnTo>
                <a:lnTo>
                  <a:pt x="560704" y="1016000"/>
                </a:lnTo>
                <a:lnTo>
                  <a:pt x="574674" y="1066800"/>
                </a:lnTo>
                <a:lnTo>
                  <a:pt x="593090" y="1117600"/>
                </a:lnTo>
                <a:lnTo>
                  <a:pt x="616585" y="1168400"/>
                </a:lnTo>
                <a:lnTo>
                  <a:pt x="645160" y="1206500"/>
                </a:lnTo>
                <a:lnTo>
                  <a:pt x="678815" y="1244600"/>
                </a:lnTo>
                <a:lnTo>
                  <a:pt x="718185" y="1282700"/>
                </a:lnTo>
                <a:lnTo>
                  <a:pt x="762635" y="1308100"/>
                </a:lnTo>
                <a:lnTo>
                  <a:pt x="810895" y="1320800"/>
                </a:lnTo>
                <a:lnTo>
                  <a:pt x="860424" y="1320800"/>
                </a:lnTo>
                <a:lnTo>
                  <a:pt x="909954" y="1308100"/>
                </a:lnTo>
                <a:lnTo>
                  <a:pt x="824229" y="1308100"/>
                </a:lnTo>
                <a:lnTo>
                  <a:pt x="778510" y="1295400"/>
                </a:lnTo>
                <a:lnTo>
                  <a:pt x="737235" y="1270000"/>
                </a:lnTo>
                <a:lnTo>
                  <a:pt x="701674" y="1244600"/>
                </a:lnTo>
                <a:lnTo>
                  <a:pt x="670560" y="1206500"/>
                </a:lnTo>
                <a:lnTo>
                  <a:pt x="644524" y="1168400"/>
                </a:lnTo>
                <a:lnTo>
                  <a:pt x="622935" y="1117600"/>
                </a:lnTo>
                <a:lnTo>
                  <a:pt x="604520" y="1079500"/>
                </a:lnTo>
                <a:lnTo>
                  <a:pt x="590549" y="1028700"/>
                </a:lnTo>
                <a:lnTo>
                  <a:pt x="579120" y="990600"/>
                </a:lnTo>
                <a:lnTo>
                  <a:pt x="569595" y="939800"/>
                </a:lnTo>
                <a:lnTo>
                  <a:pt x="563245" y="889000"/>
                </a:lnTo>
                <a:lnTo>
                  <a:pt x="558799" y="838200"/>
                </a:lnTo>
                <a:lnTo>
                  <a:pt x="555624" y="800100"/>
                </a:lnTo>
                <a:lnTo>
                  <a:pt x="553720" y="749300"/>
                </a:lnTo>
                <a:lnTo>
                  <a:pt x="552449" y="711200"/>
                </a:lnTo>
                <a:lnTo>
                  <a:pt x="589915" y="711200"/>
                </a:lnTo>
                <a:lnTo>
                  <a:pt x="548640" y="685800"/>
                </a:lnTo>
                <a:lnTo>
                  <a:pt x="461645" y="635000"/>
                </a:lnTo>
                <a:lnTo>
                  <a:pt x="415924" y="609600"/>
                </a:lnTo>
                <a:close/>
                <a:moveTo>
                  <a:pt x="998220" y="977900"/>
                </a:moveTo>
                <a:lnTo>
                  <a:pt x="998220" y="1104900"/>
                </a:lnTo>
                <a:lnTo>
                  <a:pt x="995679" y="1168400"/>
                </a:lnTo>
                <a:lnTo>
                  <a:pt x="986790" y="1193800"/>
                </a:lnTo>
                <a:lnTo>
                  <a:pt x="974724" y="1206500"/>
                </a:lnTo>
                <a:lnTo>
                  <a:pt x="956945" y="1231900"/>
                </a:lnTo>
                <a:lnTo>
                  <a:pt x="939165" y="1231900"/>
                </a:lnTo>
                <a:lnTo>
                  <a:pt x="939165" y="1270000"/>
                </a:lnTo>
                <a:lnTo>
                  <a:pt x="915035" y="1282700"/>
                </a:lnTo>
                <a:lnTo>
                  <a:pt x="871220" y="1295400"/>
                </a:lnTo>
                <a:lnTo>
                  <a:pt x="824229" y="1308100"/>
                </a:lnTo>
                <a:lnTo>
                  <a:pt x="909954" y="1308100"/>
                </a:lnTo>
                <a:lnTo>
                  <a:pt x="953770" y="1282700"/>
                </a:lnTo>
                <a:lnTo>
                  <a:pt x="988060" y="1244600"/>
                </a:lnTo>
                <a:lnTo>
                  <a:pt x="1012190" y="1206500"/>
                </a:lnTo>
                <a:lnTo>
                  <a:pt x="1024254" y="1155700"/>
                </a:lnTo>
                <a:lnTo>
                  <a:pt x="1025524" y="1104900"/>
                </a:lnTo>
                <a:lnTo>
                  <a:pt x="1018540" y="1054100"/>
                </a:lnTo>
                <a:lnTo>
                  <a:pt x="1004570" y="1003300"/>
                </a:lnTo>
                <a:lnTo>
                  <a:pt x="998220" y="977900"/>
                </a:lnTo>
                <a:close/>
                <a:moveTo>
                  <a:pt x="589915" y="711200"/>
                </a:moveTo>
                <a:lnTo>
                  <a:pt x="552449" y="711200"/>
                </a:lnTo>
                <a:lnTo>
                  <a:pt x="579754" y="736600"/>
                </a:lnTo>
                <a:lnTo>
                  <a:pt x="618490" y="762000"/>
                </a:lnTo>
                <a:lnTo>
                  <a:pt x="645795" y="787400"/>
                </a:lnTo>
                <a:lnTo>
                  <a:pt x="641349" y="825500"/>
                </a:lnTo>
                <a:lnTo>
                  <a:pt x="640715" y="876300"/>
                </a:lnTo>
                <a:lnTo>
                  <a:pt x="643890" y="939800"/>
                </a:lnTo>
                <a:lnTo>
                  <a:pt x="650874" y="990600"/>
                </a:lnTo>
                <a:lnTo>
                  <a:pt x="660399" y="1041400"/>
                </a:lnTo>
                <a:lnTo>
                  <a:pt x="675004" y="1092200"/>
                </a:lnTo>
                <a:lnTo>
                  <a:pt x="695324" y="1130300"/>
                </a:lnTo>
                <a:lnTo>
                  <a:pt x="721995" y="1181100"/>
                </a:lnTo>
                <a:lnTo>
                  <a:pt x="747395" y="1206500"/>
                </a:lnTo>
                <a:lnTo>
                  <a:pt x="777874" y="1231900"/>
                </a:lnTo>
                <a:lnTo>
                  <a:pt x="812165" y="1257300"/>
                </a:lnTo>
                <a:lnTo>
                  <a:pt x="850265" y="1270000"/>
                </a:lnTo>
                <a:lnTo>
                  <a:pt x="939165" y="1270000"/>
                </a:lnTo>
                <a:lnTo>
                  <a:pt x="939165" y="1244600"/>
                </a:lnTo>
                <a:lnTo>
                  <a:pt x="853440" y="1244600"/>
                </a:lnTo>
                <a:lnTo>
                  <a:pt x="802004" y="1219200"/>
                </a:lnTo>
                <a:lnTo>
                  <a:pt x="748665" y="1168400"/>
                </a:lnTo>
                <a:lnTo>
                  <a:pt x="706754" y="1092200"/>
                </a:lnTo>
                <a:lnTo>
                  <a:pt x="690879" y="1054100"/>
                </a:lnTo>
                <a:lnTo>
                  <a:pt x="680085" y="1003300"/>
                </a:lnTo>
                <a:lnTo>
                  <a:pt x="672465" y="965200"/>
                </a:lnTo>
                <a:lnTo>
                  <a:pt x="668654" y="914400"/>
                </a:lnTo>
                <a:lnTo>
                  <a:pt x="666749" y="863600"/>
                </a:lnTo>
                <a:lnTo>
                  <a:pt x="666749" y="825500"/>
                </a:lnTo>
                <a:lnTo>
                  <a:pt x="666115" y="800100"/>
                </a:lnTo>
                <a:lnTo>
                  <a:pt x="702310" y="800100"/>
                </a:lnTo>
                <a:lnTo>
                  <a:pt x="666749" y="774700"/>
                </a:lnTo>
                <a:lnTo>
                  <a:pt x="662940" y="762000"/>
                </a:lnTo>
                <a:lnTo>
                  <a:pt x="662304" y="762000"/>
                </a:lnTo>
                <a:lnTo>
                  <a:pt x="629285" y="736600"/>
                </a:lnTo>
                <a:lnTo>
                  <a:pt x="589915" y="711200"/>
                </a:lnTo>
                <a:close/>
                <a:moveTo>
                  <a:pt x="906145" y="1117600"/>
                </a:moveTo>
                <a:lnTo>
                  <a:pt x="906145" y="1193800"/>
                </a:lnTo>
                <a:lnTo>
                  <a:pt x="904240" y="1231900"/>
                </a:lnTo>
                <a:lnTo>
                  <a:pt x="890270" y="1244600"/>
                </a:lnTo>
                <a:lnTo>
                  <a:pt x="906779" y="1244600"/>
                </a:lnTo>
                <a:lnTo>
                  <a:pt x="920115" y="1231900"/>
                </a:lnTo>
                <a:lnTo>
                  <a:pt x="925195" y="1181100"/>
                </a:lnTo>
                <a:lnTo>
                  <a:pt x="915035" y="1143000"/>
                </a:lnTo>
                <a:lnTo>
                  <a:pt x="906145" y="1117600"/>
                </a:lnTo>
                <a:close/>
                <a:moveTo>
                  <a:pt x="939165" y="1231900"/>
                </a:moveTo>
                <a:lnTo>
                  <a:pt x="935990" y="1244600"/>
                </a:lnTo>
                <a:lnTo>
                  <a:pt x="939165" y="1244600"/>
                </a:lnTo>
                <a:lnTo>
                  <a:pt x="939165" y="1231900"/>
                </a:lnTo>
                <a:close/>
                <a:moveTo>
                  <a:pt x="702310" y="800100"/>
                </a:moveTo>
                <a:lnTo>
                  <a:pt x="666115" y="800100"/>
                </a:lnTo>
                <a:lnTo>
                  <a:pt x="723265" y="863600"/>
                </a:lnTo>
                <a:lnTo>
                  <a:pt x="754379" y="901700"/>
                </a:lnTo>
                <a:lnTo>
                  <a:pt x="783590" y="939800"/>
                </a:lnTo>
                <a:lnTo>
                  <a:pt x="810260" y="977900"/>
                </a:lnTo>
                <a:lnTo>
                  <a:pt x="830579" y="1003300"/>
                </a:lnTo>
                <a:lnTo>
                  <a:pt x="849629" y="1041400"/>
                </a:lnTo>
                <a:lnTo>
                  <a:pt x="867410" y="1079500"/>
                </a:lnTo>
                <a:lnTo>
                  <a:pt x="883285" y="1117600"/>
                </a:lnTo>
                <a:lnTo>
                  <a:pt x="897254" y="1155700"/>
                </a:lnTo>
                <a:lnTo>
                  <a:pt x="906145" y="1193800"/>
                </a:lnTo>
                <a:lnTo>
                  <a:pt x="906145" y="1117600"/>
                </a:lnTo>
                <a:lnTo>
                  <a:pt x="875665" y="1041400"/>
                </a:lnTo>
                <a:lnTo>
                  <a:pt x="852804" y="1003300"/>
                </a:lnTo>
                <a:lnTo>
                  <a:pt x="827404" y="965200"/>
                </a:lnTo>
                <a:lnTo>
                  <a:pt x="799465" y="914400"/>
                </a:lnTo>
                <a:lnTo>
                  <a:pt x="769620" y="876300"/>
                </a:lnTo>
                <a:lnTo>
                  <a:pt x="737235" y="838200"/>
                </a:lnTo>
                <a:lnTo>
                  <a:pt x="702310" y="800100"/>
                </a:lnTo>
                <a:close/>
                <a:moveTo>
                  <a:pt x="426084" y="444500"/>
                </a:moveTo>
                <a:lnTo>
                  <a:pt x="253365" y="444500"/>
                </a:lnTo>
                <a:lnTo>
                  <a:pt x="302259" y="457200"/>
                </a:lnTo>
                <a:lnTo>
                  <a:pt x="351154" y="457200"/>
                </a:lnTo>
                <a:lnTo>
                  <a:pt x="445770" y="482600"/>
                </a:lnTo>
                <a:lnTo>
                  <a:pt x="495299" y="495300"/>
                </a:lnTo>
                <a:lnTo>
                  <a:pt x="543560" y="520700"/>
                </a:lnTo>
                <a:lnTo>
                  <a:pt x="589915" y="546100"/>
                </a:lnTo>
                <a:lnTo>
                  <a:pt x="634999" y="584200"/>
                </a:lnTo>
                <a:lnTo>
                  <a:pt x="678179" y="609600"/>
                </a:lnTo>
                <a:lnTo>
                  <a:pt x="720090" y="647700"/>
                </a:lnTo>
                <a:lnTo>
                  <a:pt x="759460" y="673100"/>
                </a:lnTo>
                <a:lnTo>
                  <a:pt x="796290" y="711200"/>
                </a:lnTo>
                <a:lnTo>
                  <a:pt x="829310" y="749300"/>
                </a:lnTo>
                <a:lnTo>
                  <a:pt x="861060" y="787400"/>
                </a:lnTo>
                <a:lnTo>
                  <a:pt x="890270" y="838200"/>
                </a:lnTo>
                <a:lnTo>
                  <a:pt x="916940" y="876300"/>
                </a:lnTo>
                <a:lnTo>
                  <a:pt x="941070" y="914400"/>
                </a:lnTo>
                <a:lnTo>
                  <a:pt x="961390" y="965200"/>
                </a:lnTo>
                <a:lnTo>
                  <a:pt x="978535" y="1016000"/>
                </a:lnTo>
                <a:lnTo>
                  <a:pt x="991235" y="1054100"/>
                </a:lnTo>
                <a:lnTo>
                  <a:pt x="998220" y="1104900"/>
                </a:lnTo>
                <a:lnTo>
                  <a:pt x="998220" y="977900"/>
                </a:lnTo>
                <a:lnTo>
                  <a:pt x="963295" y="901700"/>
                </a:lnTo>
                <a:lnTo>
                  <a:pt x="936624" y="850900"/>
                </a:lnTo>
                <a:lnTo>
                  <a:pt x="906779" y="800100"/>
                </a:lnTo>
                <a:lnTo>
                  <a:pt x="842010" y="723900"/>
                </a:lnTo>
                <a:lnTo>
                  <a:pt x="807085" y="685800"/>
                </a:lnTo>
                <a:lnTo>
                  <a:pt x="770254" y="647700"/>
                </a:lnTo>
                <a:lnTo>
                  <a:pt x="731520" y="609600"/>
                </a:lnTo>
                <a:lnTo>
                  <a:pt x="691515" y="584200"/>
                </a:lnTo>
                <a:lnTo>
                  <a:pt x="688340" y="584200"/>
                </a:lnTo>
                <a:lnTo>
                  <a:pt x="693843" y="558800"/>
                </a:lnTo>
                <a:lnTo>
                  <a:pt x="664845" y="558800"/>
                </a:lnTo>
                <a:lnTo>
                  <a:pt x="648970" y="546100"/>
                </a:lnTo>
                <a:lnTo>
                  <a:pt x="605790" y="520700"/>
                </a:lnTo>
                <a:lnTo>
                  <a:pt x="572770" y="508000"/>
                </a:lnTo>
                <a:lnTo>
                  <a:pt x="574040" y="495300"/>
                </a:lnTo>
                <a:lnTo>
                  <a:pt x="544195" y="495300"/>
                </a:lnTo>
                <a:lnTo>
                  <a:pt x="514349" y="482600"/>
                </a:lnTo>
                <a:lnTo>
                  <a:pt x="471170" y="457200"/>
                </a:lnTo>
                <a:lnTo>
                  <a:pt x="426084" y="444500"/>
                </a:lnTo>
                <a:close/>
                <a:moveTo>
                  <a:pt x="172084" y="482600"/>
                </a:moveTo>
                <a:lnTo>
                  <a:pt x="50165" y="482600"/>
                </a:lnTo>
                <a:lnTo>
                  <a:pt x="51434" y="495300"/>
                </a:lnTo>
                <a:lnTo>
                  <a:pt x="132079" y="495300"/>
                </a:lnTo>
                <a:lnTo>
                  <a:pt x="113665" y="508000"/>
                </a:lnTo>
                <a:lnTo>
                  <a:pt x="74294" y="546100"/>
                </a:lnTo>
                <a:lnTo>
                  <a:pt x="37465" y="584200"/>
                </a:lnTo>
                <a:lnTo>
                  <a:pt x="3175" y="622300"/>
                </a:lnTo>
                <a:lnTo>
                  <a:pt x="0" y="622300"/>
                </a:lnTo>
                <a:lnTo>
                  <a:pt x="2540" y="635000"/>
                </a:lnTo>
                <a:lnTo>
                  <a:pt x="9525" y="647700"/>
                </a:lnTo>
                <a:lnTo>
                  <a:pt x="18415" y="647700"/>
                </a:lnTo>
                <a:lnTo>
                  <a:pt x="43179" y="635000"/>
                </a:lnTo>
                <a:lnTo>
                  <a:pt x="73659" y="622300"/>
                </a:lnTo>
                <a:lnTo>
                  <a:pt x="127634" y="609600"/>
                </a:lnTo>
                <a:lnTo>
                  <a:pt x="415924" y="609600"/>
                </a:lnTo>
                <a:lnTo>
                  <a:pt x="368934" y="596900"/>
                </a:lnTo>
                <a:lnTo>
                  <a:pt x="55244" y="596900"/>
                </a:lnTo>
                <a:lnTo>
                  <a:pt x="89534" y="558800"/>
                </a:lnTo>
                <a:lnTo>
                  <a:pt x="128269" y="533400"/>
                </a:lnTo>
                <a:lnTo>
                  <a:pt x="167640" y="508000"/>
                </a:lnTo>
                <a:lnTo>
                  <a:pt x="170179" y="508000"/>
                </a:lnTo>
                <a:lnTo>
                  <a:pt x="175259" y="495300"/>
                </a:lnTo>
                <a:lnTo>
                  <a:pt x="172084" y="482600"/>
                </a:lnTo>
                <a:close/>
                <a:moveTo>
                  <a:pt x="219075" y="571500"/>
                </a:moveTo>
                <a:lnTo>
                  <a:pt x="163829" y="571500"/>
                </a:lnTo>
                <a:lnTo>
                  <a:pt x="55244" y="596900"/>
                </a:lnTo>
                <a:lnTo>
                  <a:pt x="368934" y="596900"/>
                </a:lnTo>
                <a:lnTo>
                  <a:pt x="321309" y="584200"/>
                </a:lnTo>
                <a:lnTo>
                  <a:pt x="273050" y="584200"/>
                </a:lnTo>
                <a:lnTo>
                  <a:pt x="219075" y="571500"/>
                </a:lnTo>
                <a:close/>
                <a:moveTo>
                  <a:pt x="833120" y="76200"/>
                </a:moveTo>
                <a:lnTo>
                  <a:pt x="824865" y="76200"/>
                </a:lnTo>
                <a:lnTo>
                  <a:pt x="800099" y="101600"/>
                </a:lnTo>
                <a:lnTo>
                  <a:pt x="800099" y="127000"/>
                </a:lnTo>
                <a:lnTo>
                  <a:pt x="798195" y="139700"/>
                </a:lnTo>
                <a:lnTo>
                  <a:pt x="776604" y="177800"/>
                </a:lnTo>
                <a:lnTo>
                  <a:pt x="756920" y="228600"/>
                </a:lnTo>
                <a:lnTo>
                  <a:pt x="739140" y="279400"/>
                </a:lnTo>
                <a:lnTo>
                  <a:pt x="722629" y="330200"/>
                </a:lnTo>
                <a:lnTo>
                  <a:pt x="706754" y="381000"/>
                </a:lnTo>
                <a:lnTo>
                  <a:pt x="692149" y="431800"/>
                </a:lnTo>
                <a:lnTo>
                  <a:pt x="679449" y="482600"/>
                </a:lnTo>
                <a:lnTo>
                  <a:pt x="668654" y="533400"/>
                </a:lnTo>
                <a:lnTo>
                  <a:pt x="664845" y="558800"/>
                </a:lnTo>
                <a:lnTo>
                  <a:pt x="693843" y="558800"/>
                </a:lnTo>
                <a:lnTo>
                  <a:pt x="696595" y="546100"/>
                </a:lnTo>
                <a:lnTo>
                  <a:pt x="706754" y="495300"/>
                </a:lnTo>
                <a:lnTo>
                  <a:pt x="717549" y="444500"/>
                </a:lnTo>
                <a:lnTo>
                  <a:pt x="730249" y="393700"/>
                </a:lnTo>
                <a:lnTo>
                  <a:pt x="744220" y="342900"/>
                </a:lnTo>
                <a:lnTo>
                  <a:pt x="761365" y="292100"/>
                </a:lnTo>
                <a:lnTo>
                  <a:pt x="779779" y="241300"/>
                </a:lnTo>
                <a:lnTo>
                  <a:pt x="799465" y="190500"/>
                </a:lnTo>
                <a:lnTo>
                  <a:pt x="821054" y="152400"/>
                </a:lnTo>
                <a:lnTo>
                  <a:pt x="843915" y="101600"/>
                </a:lnTo>
                <a:lnTo>
                  <a:pt x="845185" y="88900"/>
                </a:lnTo>
                <a:lnTo>
                  <a:pt x="840740" y="88900"/>
                </a:lnTo>
                <a:lnTo>
                  <a:pt x="833120" y="76200"/>
                </a:lnTo>
                <a:close/>
                <a:moveTo>
                  <a:pt x="703579" y="0"/>
                </a:moveTo>
                <a:lnTo>
                  <a:pt x="685799" y="0"/>
                </a:lnTo>
                <a:lnTo>
                  <a:pt x="685799" y="12700"/>
                </a:lnTo>
                <a:lnTo>
                  <a:pt x="672465" y="25400"/>
                </a:lnTo>
                <a:lnTo>
                  <a:pt x="647699" y="88900"/>
                </a:lnTo>
                <a:lnTo>
                  <a:pt x="626110" y="152400"/>
                </a:lnTo>
                <a:lnTo>
                  <a:pt x="594995" y="254000"/>
                </a:lnTo>
                <a:lnTo>
                  <a:pt x="577849" y="317500"/>
                </a:lnTo>
                <a:lnTo>
                  <a:pt x="563245" y="381000"/>
                </a:lnTo>
                <a:lnTo>
                  <a:pt x="549274" y="444500"/>
                </a:lnTo>
                <a:lnTo>
                  <a:pt x="544195" y="482600"/>
                </a:lnTo>
                <a:lnTo>
                  <a:pt x="544195" y="495300"/>
                </a:lnTo>
                <a:lnTo>
                  <a:pt x="574040" y="495300"/>
                </a:lnTo>
                <a:lnTo>
                  <a:pt x="576579" y="482600"/>
                </a:lnTo>
                <a:lnTo>
                  <a:pt x="578485" y="469900"/>
                </a:lnTo>
                <a:lnTo>
                  <a:pt x="581024" y="457200"/>
                </a:lnTo>
                <a:lnTo>
                  <a:pt x="592454" y="381000"/>
                </a:lnTo>
                <a:lnTo>
                  <a:pt x="606424" y="317500"/>
                </a:lnTo>
                <a:lnTo>
                  <a:pt x="621665" y="254000"/>
                </a:lnTo>
                <a:lnTo>
                  <a:pt x="639445" y="190500"/>
                </a:lnTo>
                <a:lnTo>
                  <a:pt x="661035" y="127000"/>
                </a:lnTo>
                <a:lnTo>
                  <a:pt x="684529" y="63500"/>
                </a:lnTo>
                <a:lnTo>
                  <a:pt x="690245" y="50800"/>
                </a:lnTo>
                <a:lnTo>
                  <a:pt x="715010" y="50800"/>
                </a:lnTo>
                <a:lnTo>
                  <a:pt x="713104" y="38100"/>
                </a:lnTo>
                <a:lnTo>
                  <a:pt x="703579" y="0"/>
                </a:lnTo>
                <a:close/>
                <a:moveTo>
                  <a:pt x="331469" y="419100"/>
                </a:moveTo>
                <a:lnTo>
                  <a:pt x="188594" y="419100"/>
                </a:lnTo>
                <a:lnTo>
                  <a:pt x="142240" y="431800"/>
                </a:lnTo>
                <a:lnTo>
                  <a:pt x="97790" y="457200"/>
                </a:lnTo>
                <a:lnTo>
                  <a:pt x="55879" y="469900"/>
                </a:lnTo>
                <a:lnTo>
                  <a:pt x="53975" y="482600"/>
                </a:lnTo>
                <a:lnTo>
                  <a:pt x="165734" y="482600"/>
                </a:lnTo>
                <a:lnTo>
                  <a:pt x="139700" y="469900"/>
                </a:lnTo>
                <a:lnTo>
                  <a:pt x="158115" y="469900"/>
                </a:lnTo>
                <a:lnTo>
                  <a:pt x="204469" y="457200"/>
                </a:lnTo>
                <a:lnTo>
                  <a:pt x="253365" y="444500"/>
                </a:lnTo>
                <a:lnTo>
                  <a:pt x="426084" y="444500"/>
                </a:lnTo>
                <a:lnTo>
                  <a:pt x="331469" y="419100"/>
                </a:lnTo>
                <a:close/>
                <a:moveTo>
                  <a:pt x="715010" y="50800"/>
                </a:moveTo>
                <a:lnTo>
                  <a:pt x="690245" y="50800"/>
                </a:lnTo>
                <a:lnTo>
                  <a:pt x="695960" y="88900"/>
                </a:lnTo>
                <a:lnTo>
                  <a:pt x="702310" y="127000"/>
                </a:lnTo>
                <a:lnTo>
                  <a:pt x="709295" y="165100"/>
                </a:lnTo>
                <a:lnTo>
                  <a:pt x="711835" y="177800"/>
                </a:lnTo>
                <a:lnTo>
                  <a:pt x="728979" y="177800"/>
                </a:lnTo>
                <a:lnTo>
                  <a:pt x="746124" y="165100"/>
                </a:lnTo>
                <a:lnTo>
                  <a:pt x="782108" y="139700"/>
                </a:lnTo>
                <a:lnTo>
                  <a:pt x="730885" y="139700"/>
                </a:lnTo>
                <a:lnTo>
                  <a:pt x="727710" y="127000"/>
                </a:lnTo>
                <a:lnTo>
                  <a:pt x="720724" y="88900"/>
                </a:lnTo>
                <a:lnTo>
                  <a:pt x="715010" y="50800"/>
                </a:lnTo>
                <a:close/>
                <a:moveTo>
                  <a:pt x="800099" y="101600"/>
                </a:moveTo>
                <a:lnTo>
                  <a:pt x="730885" y="139700"/>
                </a:lnTo>
                <a:lnTo>
                  <a:pt x="782108" y="139700"/>
                </a:lnTo>
                <a:lnTo>
                  <a:pt x="800099" y="127000"/>
                </a:lnTo>
                <a:lnTo>
                  <a:pt x="800099" y="101600"/>
                </a:lnTo>
                <a:close/>
              </a:path>
            </a:pathLst>
          </a:custGeom>
          <a:solidFill>
            <a:srgbClr val="0e31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3" name="object 15" descr=""/>
          <p:cNvPicPr/>
          <p:nvPr/>
        </p:nvPicPr>
        <p:blipFill>
          <a:blip r:embed="rId5"/>
          <a:stretch/>
        </p:blipFill>
        <p:spPr>
          <a:xfrm>
            <a:off x="2197440" y="6394680"/>
            <a:ext cx="1191240" cy="14760"/>
          </a:xfrm>
          <a:prstGeom prst="rect">
            <a:avLst/>
          </a:prstGeom>
          <a:ln w="0">
            <a:noFill/>
          </a:ln>
        </p:spPr>
      </p:pic>
      <p:pic>
        <p:nvPicPr>
          <p:cNvPr id="64" name="object 16" descr=""/>
          <p:cNvPicPr/>
          <p:nvPr/>
        </p:nvPicPr>
        <p:blipFill>
          <a:blip r:embed="rId6"/>
          <a:stretch/>
        </p:blipFill>
        <p:spPr>
          <a:xfrm>
            <a:off x="4053960" y="6394680"/>
            <a:ext cx="1194480" cy="14760"/>
          </a:xfrm>
          <a:prstGeom prst="rect">
            <a:avLst/>
          </a:prstGeom>
          <a:ln w="0">
            <a:noFill/>
          </a:ln>
        </p:spPr>
      </p:pic>
      <p:pic>
        <p:nvPicPr>
          <p:cNvPr id="65" name="object 17" descr=""/>
          <p:cNvPicPr/>
          <p:nvPr/>
        </p:nvPicPr>
        <p:blipFill>
          <a:blip r:embed="rId7"/>
          <a:stretch/>
        </p:blipFill>
        <p:spPr>
          <a:xfrm>
            <a:off x="6053400" y="6797160"/>
            <a:ext cx="103320" cy="103320"/>
          </a:xfrm>
          <a:prstGeom prst="rect">
            <a:avLst/>
          </a:prstGeom>
          <a:ln w="0">
            <a:noFill/>
          </a:ln>
        </p:spPr>
      </p:pic>
      <p:pic>
        <p:nvPicPr>
          <p:cNvPr id="66" name="object 18" descr=""/>
          <p:cNvPicPr/>
          <p:nvPr/>
        </p:nvPicPr>
        <p:blipFill>
          <a:blip r:embed="rId8"/>
          <a:stretch/>
        </p:blipFill>
        <p:spPr>
          <a:xfrm>
            <a:off x="2039040" y="8680680"/>
            <a:ext cx="103320" cy="100080"/>
          </a:xfrm>
          <a:prstGeom prst="rect">
            <a:avLst/>
          </a:prstGeom>
          <a:ln w="0">
            <a:noFill/>
          </a:ln>
        </p:spPr>
      </p:pic>
      <p:sp>
        <p:nvSpPr>
          <p:cNvPr id="67" name="object 19"/>
          <p:cNvSpPr/>
          <p:nvPr/>
        </p:nvSpPr>
        <p:spPr>
          <a:xfrm>
            <a:off x="5271120" y="8361000"/>
            <a:ext cx="1655640" cy="811800"/>
          </a:xfrm>
          <a:custGeom>
            <a:avLst/>
            <a:gdLst/>
            <a:ahLst/>
            <a:rect l="l" t="t" r="r" b="b"/>
            <a:pathLst>
              <a:path w="1656079" h="812165">
                <a:moveTo>
                  <a:pt x="22225" y="543559"/>
                </a:moveTo>
                <a:lnTo>
                  <a:pt x="9525" y="546099"/>
                </a:lnTo>
                <a:lnTo>
                  <a:pt x="635" y="556259"/>
                </a:lnTo>
                <a:lnTo>
                  <a:pt x="0" y="570229"/>
                </a:lnTo>
                <a:lnTo>
                  <a:pt x="2539" y="576579"/>
                </a:lnTo>
                <a:lnTo>
                  <a:pt x="5079" y="582294"/>
                </a:lnTo>
                <a:lnTo>
                  <a:pt x="8254" y="587374"/>
                </a:lnTo>
                <a:lnTo>
                  <a:pt x="29210" y="631824"/>
                </a:lnTo>
                <a:lnTo>
                  <a:pt x="55879" y="671194"/>
                </a:lnTo>
                <a:lnTo>
                  <a:pt x="86994" y="706754"/>
                </a:lnTo>
                <a:lnTo>
                  <a:pt x="121919" y="737869"/>
                </a:lnTo>
                <a:lnTo>
                  <a:pt x="160654" y="763269"/>
                </a:lnTo>
                <a:lnTo>
                  <a:pt x="202564" y="784224"/>
                </a:lnTo>
                <a:lnTo>
                  <a:pt x="247650" y="799464"/>
                </a:lnTo>
                <a:lnTo>
                  <a:pt x="294639" y="808989"/>
                </a:lnTo>
                <a:lnTo>
                  <a:pt x="343535" y="812164"/>
                </a:lnTo>
                <a:lnTo>
                  <a:pt x="393700" y="810259"/>
                </a:lnTo>
                <a:lnTo>
                  <a:pt x="442594" y="802639"/>
                </a:lnTo>
                <a:lnTo>
                  <a:pt x="490219" y="790574"/>
                </a:lnTo>
                <a:lnTo>
                  <a:pt x="537210" y="773429"/>
                </a:lnTo>
                <a:lnTo>
                  <a:pt x="539114" y="772794"/>
                </a:lnTo>
                <a:lnTo>
                  <a:pt x="318769" y="772794"/>
                </a:lnTo>
                <a:lnTo>
                  <a:pt x="266064" y="765809"/>
                </a:lnTo>
                <a:lnTo>
                  <a:pt x="214629" y="751204"/>
                </a:lnTo>
                <a:lnTo>
                  <a:pt x="170179" y="730249"/>
                </a:lnTo>
                <a:lnTo>
                  <a:pt x="130175" y="702944"/>
                </a:lnTo>
                <a:lnTo>
                  <a:pt x="94614" y="669924"/>
                </a:lnTo>
                <a:lnTo>
                  <a:pt x="64135" y="631189"/>
                </a:lnTo>
                <a:lnTo>
                  <a:pt x="155575" y="631189"/>
                </a:lnTo>
                <a:lnTo>
                  <a:pt x="170814" y="628014"/>
                </a:lnTo>
                <a:lnTo>
                  <a:pt x="202564" y="614044"/>
                </a:lnTo>
                <a:lnTo>
                  <a:pt x="231775" y="594359"/>
                </a:lnTo>
                <a:lnTo>
                  <a:pt x="102235" y="594359"/>
                </a:lnTo>
                <a:lnTo>
                  <a:pt x="66675" y="582294"/>
                </a:lnTo>
                <a:lnTo>
                  <a:pt x="34289" y="551179"/>
                </a:lnTo>
                <a:lnTo>
                  <a:pt x="22225" y="543559"/>
                </a:lnTo>
                <a:close/>
                <a:moveTo>
                  <a:pt x="844550" y="391794"/>
                </a:moveTo>
                <a:lnTo>
                  <a:pt x="840104" y="393699"/>
                </a:lnTo>
                <a:lnTo>
                  <a:pt x="835025" y="394969"/>
                </a:lnTo>
                <a:lnTo>
                  <a:pt x="830579" y="398144"/>
                </a:lnTo>
                <a:lnTo>
                  <a:pt x="812800" y="448944"/>
                </a:lnTo>
                <a:lnTo>
                  <a:pt x="793114" y="491489"/>
                </a:lnTo>
                <a:lnTo>
                  <a:pt x="770254" y="531494"/>
                </a:lnTo>
                <a:lnTo>
                  <a:pt x="742950" y="569594"/>
                </a:lnTo>
                <a:lnTo>
                  <a:pt x="712469" y="605154"/>
                </a:lnTo>
                <a:lnTo>
                  <a:pt x="679450" y="637539"/>
                </a:lnTo>
                <a:lnTo>
                  <a:pt x="643254" y="666749"/>
                </a:lnTo>
                <a:lnTo>
                  <a:pt x="605154" y="693419"/>
                </a:lnTo>
                <a:lnTo>
                  <a:pt x="564514" y="716279"/>
                </a:lnTo>
                <a:lnTo>
                  <a:pt x="521969" y="735964"/>
                </a:lnTo>
                <a:lnTo>
                  <a:pt x="477519" y="751839"/>
                </a:lnTo>
                <a:lnTo>
                  <a:pt x="426085" y="764539"/>
                </a:lnTo>
                <a:lnTo>
                  <a:pt x="372744" y="772159"/>
                </a:lnTo>
                <a:lnTo>
                  <a:pt x="318769" y="772794"/>
                </a:lnTo>
                <a:lnTo>
                  <a:pt x="539114" y="772794"/>
                </a:lnTo>
                <a:lnTo>
                  <a:pt x="582294" y="753109"/>
                </a:lnTo>
                <a:lnTo>
                  <a:pt x="625475" y="728344"/>
                </a:lnTo>
                <a:lnTo>
                  <a:pt x="666114" y="699769"/>
                </a:lnTo>
                <a:lnTo>
                  <a:pt x="704850" y="668654"/>
                </a:lnTo>
                <a:lnTo>
                  <a:pt x="740410" y="634364"/>
                </a:lnTo>
                <a:lnTo>
                  <a:pt x="777239" y="592454"/>
                </a:lnTo>
                <a:lnTo>
                  <a:pt x="809625" y="546099"/>
                </a:lnTo>
                <a:lnTo>
                  <a:pt x="835660" y="496569"/>
                </a:lnTo>
                <a:lnTo>
                  <a:pt x="855344" y="443864"/>
                </a:lnTo>
                <a:lnTo>
                  <a:pt x="932814" y="443864"/>
                </a:lnTo>
                <a:lnTo>
                  <a:pt x="897254" y="426084"/>
                </a:lnTo>
                <a:lnTo>
                  <a:pt x="855979" y="396874"/>
                </a:lnTo>
                <a:lnTo>
                  <a:pt x="850900" y="392429"/>
                </a:lnTo>
                <a:lnTo>
                  <a:pt x="844550" y="391794"/>
                </a:lnTo>
                <a:close/>
                <a:moveTo>
                  <a:pt x="155575" y="631189"/>
                </a:moveTo>
                <a:lnTo>
                  <a:pt x="64135" y="631189"/>
                </a:lnTo>
                <a:lnTo>
                  <a:pt x="99060" y="637539"/>
                </a:lnTo>
                <a:lnTo>
                  <a:pt x="135254" y="635634"/>
                </a:lnTo>
                <a:lnTo>
                  <a:pt x="155575" y="631189"/>
                </a:lnTo>
                <a:close/>
                <a:moveTo>
                  <a:pt x="648969" y="121919"/>
                </a:moveTo>
                <a:lnTo>
                  <a:pt x="597535" y="131444"/>
                </a:lnTo>
                <a:lnTo>
                  <a:pt x="549910" y="152399"/>
                </a:lnTo>
                <a:lnTo>
                  <a:pt x="506094" y="182244"/>
                </a:lnTo>
                <a:lnTo>
                  <a:pt x="467360" y="218439"/>
                </a:lnTo>
                <a:lnTo>
                  <a:pt x="433069" y="257174"/>
                </a:lnTo>
                <a:lnTo>
                  <a:pt x="405129" y="295909"/>
                </a:lnTo>
                <a:lnTo>
                  <a:pt x="378460" y="336549"/>
                </a:lnTo>
                <a:lnTo>
                  <a:pt x="353060" y="377189"/>
                </a:lnTo>
                <a:lnTo>
                  <a:pt x="327660" y="418464"/>
                </a:lnTo>
                <a:lnTo>
                  <a:pt x="300989" y="458469"/>
                </a:lnTo>
                <a:lnTo>
                  <a:pt x="271779" y="496569"/>
                </a:lnTo>
                <a:lnTo>
                  <a:pt x="245110" y="525779"/>
                </a:lnTo>
                <a:lnTo>
                  <a:pt x="212725" y="553719"/>
                </a:lnTo>
                <a:lnTo>
                  <a:pt x="177164" y="576579"/>
                </a:lnTo>
                <a:lnTo>
                  <a:pt x="139700" y="591184"/>
                </a:lnTo>
                <a:lnTo>
                  <a:pt x="102235" y="594359"/>
                </a:lnTo>
                <a:lnTo>
                  <a:pt x="231775" y="594359"/>
                </a:lnTo>
                <a:lnTo>
                  <a:pt x="287019" y="545464"/>
                </a:lnTo>
                <a:lnTo>
                  <a:pt x="321310" y="502919"/>
                </a:lnTo>
                <a:lnTo>
                  <a:pt x="351789" y="457834"/>
                </a:lnTo>
                <a:lnTo>
                  <a:pt x="380364" y="410844"/>
                </a:lnTo>
                <a:lnTo>
                  <a:pt x="403860" y="370204"/>
                </a:lnTo>
                <a:lnTo>
                  <a:pt x="428625" y="329564"/>
                </a:lnTo>
                <a:lnTo>
                  <a:pt x="455294" y="290829"/>
                </a:lnTo>
                <a:lnTo>
                  <a:pt x="485139" y="253999"/>
                </a:lnTo>
                <a:lnTo>
                  <a:pt x="518794" y="220979"/>
                </a:lnTo>
                <a:lnTo>
                  <a:pt x="556894" y="192404"/>
                </a:lnTo>
                <a:lnTo>
                  <a:pt x="594994" y="173354"/>
                </a:lnTo>
                <a:lnTo>
                  <a:pt x="638810" y="161924"/>
                </a:lnTo>
                <a:lnTo>
                  <a:pt x="683894" y="160019"/>
                </a:lnTo>
                <a:lnTo>
                  <a:pt x="767079" y="160019"/>
                </a:lnTo>
                <a:lnTo>
                  <a:pt x="749935" y="146684"/>
                </a:lnTo>
                <a:lnTo>
                  <a:pt x="718819" y="132079"/>
                </a:lnTo>
                <a:lnTo>
                  <a:pt x="684529" y="123824"/>
                </a:lnTo>
                <a:lnTo>
                  <a:pt x="648969" y="121919"/>
                </a:lnTo>
                <a:close/>
                <a:moveTo>
                  <a:pt x="932814" y="443864"/>
                </a:moveTo>
                <a:lnTo>
                  <a:pt x="855344" y="443864"/>
                </a:lnTo>
                <a:lnTo>
                  <a:pt x="897254" y="471169"/>
                </a:lnTo>
                <a:lnTo>
                  <a:pt x="942339" y="492759"/>
                </a:lnTo>
                <a:lnTo>
                  <a:pt x="990600" y="507999"/>
                </a:lnTo>
                <a:lnTo>
                  <a:pt x="1040129" y="518159"/>
                </a:lnTo>
                <a:lnTo>
                  <a:pt x="1091564" y="523874"/>
                </a:lnTo>
                <a:lnTo>
                  <a:pt x="1142364" y="525779"/>
                </a:lnTo>
                <a:lnTo>
                  <a:pt x="1192529" y="523874"/>
                </a:lnTo>
                <a:lnTo>
                  <a:pt x="1241424" y="519429"/>
                </a:lnTo>
                <a:lnTo>
                  <a:pt x="1289685" y="511809"/>
                </a:lnTo>
                <a:lnTo>
                  <a:pt x="1337944" y="499744"/>
                </a:lnTo>
                <a:lnTo>
                  <a:pt x="1375410" y="487679"/>
                </a:lnTo>
                <a:lnTo>
                  <a:pt x="1143635" y="487679"/>
                </a:lnTo>
                <a:lnTo>
                  <a:pt x="1091564" y="485139"/>
                </a:lnTo>
                <a:lnTo>
                  <a:pt x="1040129" y="478154"/>
                </a:lnTo>
                <a:lnTo>
                  <a:pt x="989964" y="466089"/>
                </a:lnTo>
                <a:lnTo>
                  <a:pt x="942339" y="448309"/>
                </a:lnTo>
                <a:lnTo>
                  <a:pt x="932814" y="443864"/>
                </a:lnTo>
                <a:close/>
                <a:moveTo>
                  <a:pt x="1654174" y="99694"/>
                </a:moveTo>
                <a:lnTo>
                  <a:pt x="1624330" y="99694"/>
                </a:lnTo>
                <a:lnTo>
                  <a:pt x="1624330" y="146684"/>
                </a:lnTo>
                <a:lnTo>
                  <a:pt x="1617344" y="191769"/>
                </a:lnTo>
                <a:lnTo>
                  <a:pt x="1604010" y="236854"/>
                </a:lnTo>
                <a:lnTo>
                  <a:pt x="1583689" y="279399"/>
                </a:lnTo>
                <a:lnTo>
                  <a:pt x="1555114" y="321309"/>
                </a:lnTo>
                <a:lnTo>
                  <a:pt x="1520189" y="358139"/>
                </a:lnTo>
                <a:lnTo>
                  <a:pt x="1480819" y="390524"/>
                </a:lnTo>
                <a:lnTo>
                  <a:pt x="1437639" y="417829"/>
                </a:lnTo>
                <a:lnTo>
                  <a:pt x="1391919" y="440054"/>
                </a:lnTo>
                <a:lnTo>
                  <a:pt x="1344294" y="457199"/>
                </a:lnTo>
                <a:lnTo>
                  <a:pt x="1296669" y="470534"/>
                </a:lnTo>
                <a:lnTo>
                  <a:pt x="1247139" y="480059"/>
                </a:lnTo>
                <a:lnTo>
                  <a:pt x="1195704" y="485774"/>
                </a:lnTo>
                <a:lnTo>
                  <a:pt x="1143635" y="487679"/>
                </a:lnTo>
                <a:lnTo>
                  <a:pt x="1375410" y="487679"/>
                </a:lnTo>
                <a:lnTo>
                  <a:pt x="1431289" y="464819"/>
                </a:lnTo>
                <a:lnTo>
                  <a:pt x="1474469" y="440689"/>
                </a:lnTo>
                <a:lnTo>
                  <a:pt x="1515110" y="412749"/>
                </a:lnTo>
                <a:lnTo>
                  <a:pt x="1551939" y="380364"/>
                </a:lnTo>
                <a:lnTo>
                  <a:pt x="1584324" y="343534"/>
                </a:lnTo>
                <a:lnTo>
                  <a:pt x="1611630" y="302894"/>
                </a:lnTo>
                <a:lnTo>
                  <a:pt x="1633219" y="257174"/>
                </a:lnTo>
                <a:lnTo>
                  <a:pt x="1647189" y="212724"/>
                </a:lnTo>
                <a:lnTo>
                  <a:pt x="1654810" y="167639"/>
                </a:lnTo>
                <a:lnTo>
                  <a:pt x="1654810" y="166369"/>
                </a:lnTo>
                <a:lnTo>
                  <a:pt x="1656080" y="123824"/>
                </a:lnTo>
                <a:lnTo>
                  <a:pt x="1656080" y="120014"/>
                </a:lnTo>
                <a:lnTo>
                  <a:pt x="1654174" y="99694"/>
                </a:lnTo>
                <a:close/>
                <a:moveTo>
                  <a:pt x="767079" y="160019"/>
                </a:moveTo>
                <a:lnTo>
                  <a:pt x="683894" y="160019"/>
                </a:lnTo>
                <a:lnTo>
                  <a:pt x="726439" y="170179"/>
                </a:lnTo>
                <a:lnTo>
                  <a:pt x="760729" y="194309"/>
                </a:lnTo>
                <a:lnTo>
                  <a:pt x="782954" y="234949"/>
                </a:lnTo>
                <a:lnTo>
                  <a:pt x="786129" y="243839"/>
                </a:lnTo>
                <a:lnTo>
                  <a:pt x="796289" y="245109"/>
                </a:lnTo>
                <a:lnTo>
                  <a:pt x="803275" y="241299"/>
                </a:lnTo>
                <a:lnTo>
                  <a:pt x="810894" y="240029"/>
                </a:lnTo>
                <a:lnTo>
                  <a:pt x="816610" y="233044"/>
                </a:lnTo>
                <a:lnTo>
                  <a:pt x="813435" y="223519"/>
                </a:lnTo>
                <a:lnTo>
                  <a:pt x="807719" y="176529"/>
                </a:lnTo>
                <a:lnTo>
                  <a:pt x="810894" y="167639"/>
                </a:lnTo>
                <a:lnTo>
                  <a:pt x="775969" y="167639"/>
                </a:lnTo>
                <a:lnTo>
                  <a:pt x="767079" y="160019"/>
                </a:lnTo>
                <a:close/>
                <a:moveTo>
                  <a:pt x="1174114" y="51434"/>
                </a:moveTo>
                <a:lnTo>
                  <a:pt x="1001394" y="51434"/>
                </a:lnTo>
                <a:lnTo>
                  <a:pt x="1056639" y="57784"/>
                </a:lnTo>
                <a:lnTo>
                  <a:pt x="1109979" y="70484"/>
                </a:lnTo>
                <a:lnTo>
                  <a:pt x="1154429" y="85089"/>
                </a:lnTo>
                <a:lnTo>
                  <a:pt x="1199514" y="102234"/>
                </a:lnTo>
                <a:lnTo>
                  <a:pt x="1244599" y="120649"/>
                </a:lnTo>
                <a:lnTo>
                  <a:pt x="1290319" y="138429"/>
                </a:lnTo>
                <a:lnTo>
                  <a:pt x="1336039" y="154304"/>
                </a:lnTo>
                <a:lnTo>
                  <a:pt x="1381760" y="166369"/>
                </a:lnTo>
                <a:lnTo>
                  <a:pt x="1428749" y="173989"/>
                </a:lnTo>
                <a:lnTo>
                  <a:pt x="1476374" y="174624"/>
                </a:lnTo>
                <a:lnTo>
                  <a:pt x="1523999" y="167639"/>
                </a:lnTo>
                <a:lnTo>
                  <a:pt x="1552574" y="157479"/>
                </a:lnTo>
                <a:lnTo>
                  <a:pt x="1580514" y="142874"/>
                </a:lnTo>
                <a:lnTo>
                  <a:pt x="1596389" y="129539"/>
                </a:lnTo>
                <a:lnTo>
                  <a:pt x="1475105" y="129539"/>
                </a:lnTo>
                <a:lnTo>
                  <a:pt x="1428114" y="128904"/>
                </a:lnTo>
                <a:lnTo>
                  <a:pt x="1374139" y="120014"/>
                </a:lnTo>
                <a:lnTo>
                  <a:pt x="1321435" y="105409"/>
                </a:lnTo>
                <a:lnTo>
                  <a:pt x="1269364" y="87629"/>
                </a:lnTo>
                <a:lnTo>
                  <a:pt x="1177925" y="52704"/>
                </a:lnTo>
                <a:lnTo>
                  <a:pt x="1174114" y="51434"/>
                </a:lnTo>
                <a:close/>
                <a:moveTo>
                  <a:pt x="998854" y="13334"/>
                </a:moveTo>
                <a:lnTo>
                  <a:pt x="954404" y="15239"/>
                </a:lnTo>
                <a:lnTo>
                  <a:pt x="911225" y="24129"/>
                </a:lnTo>
                <a:lnTo>
                  <a:pt x="870585" y="40639"/>
                </a:lnTo>
                <a:lnTo>
                  <a:pt x="833119" y="67309"/>
                </a:lnTo>
                <a:lnTo>
                  <a:pt x="795019" y="113029"/>
                </a:lnTo>
                <a:lnTo>
                  <a:pt x="775969" y="167639"/>
                </a:lnTo>
                <a:lnTo>
                  <a:pt x="810894" y="167639"/>
                </a:lnTo>
                <a:lnTo>
                  <a:pt x="824229" y="132714"/>
                </a:lnTo>
                <a:lnTo>
                  <a:pt x="855344" y="96519"/>
                </a:lnTo>
                <a:lnTo>
                  <a:pt x="894079" y="70484"/>
                </a:lnTo>
                <a:lnTo>
                  <a:pt x="946785" y="55244"/>
                </a:lnTo>
                <a:lnTo>
                  <a:pt x="1001394" y="51434"/>
                </a:lnTo>
                <a:lnTo>
                  <a:pt x="1174114" y="51434"/>
                </a:lnTo>
                <a:lnTo>
                  <a:pt x="1134744" y="38734"/>
                </a:lnTo>
                <a:lnTo>
                  <a:pt x="1090294" y="26669"/>
                </a:lnTo>
                <a:lnTo>
                  <a:pt x="1044575" y="17779"/>
                </a:lnTo>
                <a:lnTo>
                  <a:pt x="998854" y="13334"/>
                </a:lnTo>
                <a:close/>
                <a:moveTo>
                  <a:pt x="1615439" y="0"/>
                </a:moveTo>
                <a:lnTo>
                  <a:pt x="1604010" y="7619"/>
                </a:lnTo>
                <a:lnTo>
                  <a:pt x="1599564" y="20954"/>
                </a:lnTo>
                <a:lnTo>
                  <a:pt x="1590039" y="68579"/>
                </a:lnTo>
                <a:lnTo>
                  <a:pt x="1562099" y="101599"/>
                </a:lnTo>
                <a:lnTo>
                  <a:pt x="1522094" y="121284"/>
                </a:lnTo>
                <a:lnTo>
                  <a:pt x="1475105" y="129539"/>
                </a:lnTo>
                <a:lnTo>
                  <a:pt x="1596389" y="129539"/>
                </a:lnTo>
                <a:lnTo>
                  <a:pt x="1604644" y="123189"/>
                </a:lnTo>
                <a:lnTo>
                  <a:pt x="1624330" y="99694"/>
                </a:lnTo>
                <a:lnTo>
                  <a:pt x="1654174" y="99694"/>
                </a:lnTo>
                <a:lnTo>
                  <a:pt x="1651635" y="74929"/>
                </a:lnTo>
                <a:lnTo>
                  <a:pt x="1641474" y="29209"/>
                </a:lnTo>
                <a:lnTo>
                  <a:pt x="1640839" y="23494"/>
                </a:lnTo>
                <a:lnTo>
                  <a:pt x="1639569" y="17144"/>
                </a:lnTo>
                <a:lnTo>
                  <a:pt x="1637030" y="11429"/>
                </a:lnTo>
                <a:lnTo>
                  <a:pt x="1628139" y="634"/>
                </a:lnTo>
                <a:lnTo>
                  <a:pt x="1615439" y="0"/>
                </a:lnTo>
                <a:close/>
              </a:path>
            </a:pathLst>
          </a:custGeom>
          <a:solidFill>
            <a:srgbClr val="0e31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object 20"/>
          <p:cNvSpPr/>
          <p:nvPr/>
        </p:nvSpPr>
        <p:spPr>
          <a:xfrm>
            <a:off x="5734080" y="4611240"/>
            <a:ext cx="48600" cy="293040"/>
          </a:xfrm>
          <a:custGeom>
            <a:avLst/>
            <a:gdLst/>
            <a:ahLst/>
            <a:rect l="l" t="t" r="r" b="b"/>
            <a:pathLst>
              <a:path w="48895" h="293370">
                <a:moveTo>
                  <a:pt x="34925" y="0"/>
                </a:moveTo>
                <a:lnTo>
                  <a:pt x="24764" y="3810"/>
                </a:lnTo>
                <a:lnTo>
                  <a:pt x="19050" y="14604"/>
                </a:lnTo>
                <a:lnTo>
                  <a:pt x="6985" y="172085"/>
                </a:lnTo>
                <a:lnTo>
                  <a:pt x="0" y="277494"/>
                </a:lnTo>
                <a:lnTo>
                  <a:pt x="4445" y="289560"/>
                </a:lnTo>
                <a:lnTo>
                  <a:pt x="15875" y="293369"/>
                </a:lnTo>
                <a:lnTo>
                  <a:pt x="27939" y="288925"/>
                </a:lnTo>
                <a:lnTo>
                  <a:pt x="34289" y="276225"/>
                </a:lnTo>
                <a:lnTo>
                  <a:pt x="40639" y="170814"/>
                </a:lnTo>
                <a:lnTo>
                  <a:pt x="48895" y="13335"/>
                </a:lnTo>
                <a:lnTo>
                  <a:pt x="45085" y="2539"/>
                </a:lnTo>
                <a:lnTo>
                  <a:pt x="34925" y="0"/>
                </a:lnTo>
                <a:close/>
              </a:path>
            </a:pathLst>
          </a:custGeom>
          <a:solidFill>
            <a:srgbClr val="03c5c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9" name="object 21" descr=""/>
          <p:cNvPicPr/>
          <p:nvPr/>
        </p:nvPicPr>
        <p:blipFill>
          <a:blip r:embed="rId9"/>
          <a:stretch/>
        </p:blipFill>
        <p:spPr>
          <a:xfrm>
            <a:off x="3465720" y="2042280"/>
            <a:ext cx="103320" cy="100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2022-07-29T03:36:49Z</dcterms:created>
  <dc:creator/>
  <dc:description/>
  <dc:language>en-US</dc:language>
  <cp:lastModifiedBy/>
  <dcterms:modified xsi:type="dcterms:W3CDTF">2022-07-29T03:36:49Z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