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95F8E-963E-4D9F-9A7D-9A8591D872B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A4C47F-8151-47D3-9562-59435D2D415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FA65BF-4319-42BB-A95F-48B25B5E618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1BB2DC-09BD-4C22-A5C3-8E78E2F96C8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7171F7-2354-4E88-9332-24E7593FB2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940580-9E44-4F4F-9DBB-171AF71085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3F4892-7F85-460E-890B-7C1D53A518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C1AA55-3810-4CDB-B103-EA87D06856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42640" y="4856040"/>
            <a:ext cx="5486400" cy="152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6100D1-E5DD-4229-AD8A-80E8A91C58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A757DB-FF02-4F37-8B97-8E9D1D796A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81AE89-8CF1-463B-9CF3-78E0B3C0BD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E4B7E9-3296-4E6F-ACFD-4C39CDC32D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4088C9A-6C73-4ACD-B536-5E9487A84A9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42640" y="4856040"/>
            <a:ext cx="54864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7308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Institucional</a:t>
            </a:r>
            <a:endParaRPr b="0" lang="en-US" sz="7200" spc="-1" strike="noStrike">
              <a:latin typeface="Calibri"/>
            </a:endParaRPr>
          </a:p>
          <a:p>
            <a:pPr marL="7308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817000" y="863676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2022-07-29T05:14:15Z</dcterms:created>
  <dc:creator/>
  <dc:description/>
  <dc:language>en-US</dc:language>
  <cp:lastModifiedBy/>
  <dcterms:modified xsi:type="dcterms:W3CDTF">2022-07-29T05:14:15Z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