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772400" cy="10058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EE057F7-7D18-411A-A68A-B59A6A4D2BF4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8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3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1168565-6E01-4A96-AE12-40F340096477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3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5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7936168-A3BE-45D8-BE09-40BBC780E0A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3"/>
          <p:cNvSpPr>
            <a:spLocks noGrp="1"/>
          </p:cNvSpPr>
          <p:nvPr>
            <p:ph/>
          </p:nvPr>
        </p:nvSpPr>
        <p:spPr>
          <a:xfrm>
            <a:off x="27540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4"/>
          <p:cNvSpPr>
            <a:spLocks noGrp="1"/>
          </p:cNvSpPr>
          <p:nvPr>
            <p:ph/>
          </p:nvPr>
        </p:nvSpPr>
        <p:spPr>
          <a:xfrm>
            <a:off x="5119200" y="231336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5"/>
          <p:cNvSpPr>
            <a:spLocks noGrp="1"/>
          </p:cNvSpPr>
          <p:nvPr>
            <p:ph/>
          </p:nvPr>
        </p:nvSpPr>
        <p:spPr>
          <a:xfrm>
            <a:off x="3888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0" name="PlaceHolder 6"/>
          <p:cNvSpPr>
            <a:spLocks noGrp="1"/>
          </p:cNvSpPr>
          <p:nvPr>
            <p:ph/>
          </p:nvPr>
        </p:nvSpPr>
        <p:spPr>
          <a:xfrm>
            <a:off x="27540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1" name="PlaceHolder 7"/>
          <p:cNvSpPr>
            <a:spLocks noGrp="1"/>
          </p:cNvSpPr>
          <p:nvPr>
            <p:ph/>
          </p:nvPr>
        </p:nvSpPr>
        <p:spPr>
          <a:xfrm>
            <a:off x="5119200" y="5780880"/>
            <a:ext cx="2252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17FAAF7-F5B1-4F72-A332-BF60B596D4B9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subTitle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477326-0B31-4B55-AB8F-647E28AC68A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B2FA44C4-DB48-4D2E-A28F-8BF23364FB0F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1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2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7FF7E91-42CD-40AB-9482-93633FF4A92A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7FD6D6C3-94D7-409F-850F-6CD4E4B33561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subTitle"/>
          </p:nvPr>
        </p:nvSpPr>
        <p:spPr>
          <a:xfrm>
            <a:off x="1990800" y="3103200"/>
            <a:ext cx="3790440" cy="6849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2276DFB-5D5D-4B26-83A3-1EA1AD763193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EBC42A32-D6CB-4C6A-9D40-AD0D9AAA0C74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3972960" y="578088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10F66DA0-D31C-453D-899F-574AD6E8102D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38880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3972960" y="2313360"/>
            <a:ext cx="341316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4"/>
          <p:cNvSpPr>
            <a:spLocks noGrp="1"/>
          </p:cNvSpPr>
          <p:nvPr>
            <p:ph/>
          </p:nvPr>
        </p:nvSpPr>
        <p:spPr>
          <a:xfrm>
            <a:off x="388800" y="5780880"/>
            <a:ext cx="6994800" cy="31662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EE7D85C-E862-4450-B9EC-04E61C8F27FF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0" y="0"/>
            <a:ext cx="7772040" cy="100490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477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r>
              <a:rPr b="0" lang="en-US" sz="7200" spc="-1" strike="noStrike">
                <a:latin typeface="Calibri"/>
              </a:rPr>
              <a:t>Click to edit the title text format</a:t>
            </a:r>
            <a:endParaRPr b="0" lang="en-US" sz="7200" spc="-1" strike="noStrike">
              <a:latin typeface="Calibri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body"/>
          </p:nvPr>
        </p:nvSpPr>
        <p:spPr>
          <a:xfrm>
            <a:off x="388800" y="2313360"/>
            <a:ext cx="6994800" cy="66380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Click to edit the outline text format</a:t>
            </a:r>
            <a:endParaRPr b="0" lang="en-US" sz="1800" spc="-1" strike="noStrike">
              <a:latin typeface="Calibri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Second Outline Level</a:t>
            </a:r>
            <a:endParaRPr b="0" lang="en-US" sz="1800" spc="-1" strike="noStrike">
              <a:latin typeface="Calibri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Third Outline Level</a:t>
            </a:r>
            <a:endParaRPr b="0" lang="en-US" sz="1800" spc="-1" strike="noStrike">
              <a:latin typeface="Calibri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US" sz="1800" spc="-1" strike="noStrike">
                <a:latin typeface="Calibri"/>
              </a:rPr>
              <a:t>Fourth Outline Level</a:t>
            </a:r>
            <a:endParaRPr b="0" lang="en-US" sz="1800" spc="-1" strike="noStrike">
              <a:latin typeface="Calibri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Fifth Outline Level</a:t>
            </a:r>
            <a:endParaRPr b="0" lang="en-US" sz="1800" spc="-1" strike="noStrike">
              <a:latin typeface="Calibri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Sixth Outline Level</a:t>
            </a:r>
            <a:endParaRPr b="0" lang="en-US" sz="1800" spc="-1" strike="noStrike">
              <a:latin typeface="Calibri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US" sz="1800" spc="-1" strike="noStrike">
                <a:latin typeface="Calibri"/>
              </a:rPr>
              <a:t>Seventh Outline Level</a:t>
            </a: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ftr" idx="1"/>
          </p:nvPr>
        </p:nvSpPr>
        <p:spPr>
          <a:xfrm>
            <a:off x="2642760" y="9354240"/>
            <a:ext cx="248688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4" name="PlaceHolder 4"/>
          <p:cNvSpPr>
            <a:spLocks noGrp="1"/>
          </p:cNvSpPr>
          <p:nvPr>
            <p:ph type="dt" idx="2"/>
          </p:nvPr>
        </p:nvSpPr>
        <p:spPr>
          <a:xfrm>
            <a:off x="3888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5" name="PlaceHolder 5"/>
          <p:cNvSpPr>
            <a:spLocks noGrp="1"/>
          </p:cNvSpPr>
          <p:nvPr>
            <p:ph type="sldNum" idx="3"/>
          </p:nvPr>
        </p:nvSpPr>
        <p:spPr>
          <a:xfrm>
            <a:off x="5596200" y="9354240"/>
            <a:ext cx="1787400" cy="5025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F52469F0-87E9-4BB3-9E33-3390159DF410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hyperlink" Target="http://www.superportadas.com/" TargetMode="External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PlaceHolder 1"/>
          <p:cNvSpPr>
            <a:spLocks noGrp="1"/>
          </p:cNvSpPr>
          <p:nvPr>
            <p:ph type="title"/>
          </p:nvPr>
        </p:nvSpPr>
        <p:spPr>
          <a:xfrm>
            <a:off x="1990800" y="3103200"/>
            <a:ext cx="3790440" cy="1692000"/>
          </a:xfrm>
          <a:prstGeom prst="rect">
            <a:avLst/>
          </a:prstGeom>
          <a:noFill/>
          <a:ln w="0">
            <a:noFill/>
          </a:ln>
        </p:spPr>
        <p:txBody>
          <a:bodyPr lIns="0" rIns="0" tIns="12600" bIns="0" anchor="t">
            <a:noAutofit/>
          </a:bodyPr>
          <a:p>
            <a:pPr marL="2520" algn="ctr">
              <a:lnSpc>
                <a:spcPct val="100000"/>
              </a:lnSpc>
              <a:spcBef>
                <a:spcPts val="99"/>
              </a:spcBef>
              <a:buNone/>
            </a:pPr>
            <a:r>
              <a:rPr b="1" lang="en-US" sz="7200" spc="-12" strike="noStrike">
                <a:solidFill>
                  <a:srgbClr val="ffffff"/>
                </a:solidFill>
                <a:latin typeface="Arial"/>
              </a:rPr>
              <a:t>Ensayos</a:t>
            </a:r>
            <a:endParaRPr b="0" lang="en-US" sz="7200" spc="-1" strike="noStrike">
              <a:latin typeface="Calibri"/>
            </a:endParaRPr>
          </a:p>
          <a:p>
            <a:pPr marL="4320" algn="ctr">
              <a:lnSpc>
                <a:spcPct val="100000"/>
              </a:lnSpc>
              <a:spcBef>
                <a:spcPts val="1471"/>
              </a:spcBef>
              <a:buNone/>
            </a:pPr>
            <a:r>
              <a:rPr b="0" lang="en-US" sz="1100" spc="-12" strike="noStrike">
                <a:solidFill>
                  <a:srgbClr val="ffffff"/>
                </a:solidFill>
                <a:latin typeface="Calibri"/>
              </a:rPr>
              <a:t>https://</a:t>
            </a:r>
            <a:r>
              <a:rPr b="0" lang="en-US" sz="1100" spc="-12" strike="noStrike" u="sng">
                <a:solidFill>
                  <a:srgbClr val="ffffff"/>
                </a:solidFill>
                <a:uFillTx/>
                <a:latin typeface="Calibri"/>
                <a:hlinkClick r:id="rId1"/>
              </a:rPr>
              <a:t>www.superportadas.com/</a:t>
            </a:r>
            <a:endParaRPr b="0" lang="en-US" sz="1100" spc="-1" strike="noStrike">
              <a:latin typeface="Calibri"/>
            </a:endParaRPr>
          </a:p>
        </p:txBody>
      </p:sp>
      <p:sp>
        <p:nvSpPr>
          <p:cNvPr id="43" name="object 3"/>
          <p:cNvSpPr/>
          <p:nvPr/>
        </p:nvSpPr>
        <p:spPr>
          <a:xfrm>
            <a:off x="1008720" y="8574120"/>
            <a:ext cx="2420280" cy="1142640"/>
          </a:xfrm>
          <a:custGeom>
            <a:avLst/>
            <a:gdLst/>
            <a:ahLst/>
            <a:rect l="l" t="t" r="r" b="b"/>
            <a:pathLst>
              <a:path w="2420620" h="1143000">
                <a:moveTo>
                  <a:pt x="0" y="1143000"/>
                </a:moveTo>
                <a:lnTo>
                  <a:pt x="2420112" y="1143000"/>
                </a:lnTo>
                <a:lnTo>
                  <a:pt x="2420112" y="0"/>
                </a:lnTo>
                <a:lnTo>
                  <a:pt x="0" y="0"/>
                </a:lnTo>
                <a:lnTo>
                  <a:pt x="0" y="1143000"/>
                </a:lnTo>
                <a:close/>
              </a:path>
            </a:pathLst>
          </a:custGeom>
          <a:noFill/>
          <a:ln w="12192">
            <a:solidFill>
              <a:srgbClr val="ffffff"/>
            </a:solidFill>
            <a:round/>
          </a:ln>
        </p:spPr>
        <p:style>
          <a:lnRef idx="0"/>
          <a:fillRef idx="0"/>
          <a:effectRef idx="0"/>
          <a:fontRef idx="minor"/>
        </p:style>
      </p:sp>
      <p:sp>
        <p:nvSpPr>
          <p:cNvPr id="44" name="object 4"/>
          <p:cNvSpPr/>
          <p:nvPr/>
        </p:nvSpPr>
        <p:spPr>
          <a:xfrm>
            <a:off x="1094040" y="8697960"/>
            <a:ext cx="2048760" cy="103356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2600" bIns="0" anchor="t">
            <a:spAutoFit/>
          </a:bodyPr>
          <a:p>
            <a:pPr marL="12600">
              <a:lnSpc>
                <a:spcPct val="100000"/>
              </a:lnSpc>
              <a:spcBef>
                <a:spcPts val="99"/>
              </a:spcBef>
              <a:buNone/>
              <a:tabLst>
                <a:tab algn="l" pos="196848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Nombre: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  <a:p>
            <a:pPr marL="12600">
              <a:lnSpc>
                <a:spcPct val="170000"/>
              </a:lnSpc>
              <a:spcBef>
                <a:spcPts val="6"/>
              </a:spcBef>
              <a:buNone/>
              <a:tabLst>
                <a:tab algn="l" pos="1968480"/>
                <a:tab algn="l" pos="2035800"/>
              </a:tabLst>
            </a:pP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Apellido: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>
                <a:solidFill>
                  <a:srgbClr val="ffffff"/>
                </a:solidFill>
                <a:latin typeface="Calibri"/>
              </a:rPr>
              <a:t> Curso: 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r>
              <a:rPr b="0" lang="en-US" sz="1100" spc="-1" strike="noStrike" u="sng">
                <a:solidFill>
                  <a:srgbClr val="ffffff"/>
                </a:solidFill>
                <a:uFill>
                  <a:solidFill>
                    <a:srgbClr val="fefefe"/>
                  </a:solidFill>
                </a:uFill>
                <a:latin typeface="Calibri"/>
              </a:rPr>
              <a:t>	</a:t>
            </a:r>
            <a:endParaRPr b="0" lang="en-US" sz="1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ffff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2022-07-29T05:59:45Z</dcterms:created>
  <dc:creator/>
  <dc:description/>
  <dc:language>en-US</dc:language>
  <cp:lastModifiedBy/>
  <dcterms:modified xsi:type="dcterms:W3CDTF">2022-07-29T05:59:45Z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