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C950456-72C2-43C7-8E7B-AFA8C3BEA61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789120" y="2697480"/>
            <a:ext cx="61934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B30A65B-8068-48B7-B029-36471BC8382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789120" y="2697480"/>
            <a:ext cx="61934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940D42F-2951-4C59-8004-39C92DB59C7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789120" y="2697480"/>
            <a:ext cx="61934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80C849C-EE50-4A0B-AB63-B0BBCEF4244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789120" y="2697480"/>
            <a:ext cx="61934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BE32E17-4A1A-4DFC-B736-AFCCAF49612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789120" y="2697480"/>
            <a:ext cx="61934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CC3D12D-50F6-42B6-87DA-A8CB768298D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789120" y="2697480"/>
            <a:ext cx="61934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B0DE26F-DD30-4755-B348-13E190E38A5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789120" y="2697480"/>
            <a:ext cx="61934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64856F1-62C5-417E-897B-E8D942C02A7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789120" y="2697480"/>
            <a:ext cx="6193440" cy="6863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741EB6C-0EA4-44B7-9EA1-F3B09D09867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789120" y="2697480"/>
            <a:ext cx="61934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CD91EA8-387C-4734-964D-653B67B2E5F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789120" y="2697480"/>
            <a:ext cx="61934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0B473FC-6D49-4724-AE80-79B9FE5B9E3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789120" y="2697480"/>
            <a:ext cx="61934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60C8325-9366-41CE-8144-F46D493DFEB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789120" y="2697480"/>
            <a:ext cx="619344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6C16698-2B98-4CE6-9768-8F069CC8F611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789120" y="2697480"/>
            <a:ext cx="358308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3a3838"/>
                </a:solidFill>
                <a:latin typeface="Arial"/>
              </a:rPr>
              <a:t>Español</a:t>
            </a:r>
            <a:endParaRPr b="0" lang="en-US" sz="7200" spc="-1" strike="noStrike">
              <a:latin typeface="Calibri"/>
            </a:endParaRPr>
          </a:p>
          <a:p>
            <a:pPr marL="12600">
              <a:lnSpc>
                <a:spcPct val="100000"/>
              </a:lnSpc>
              <a:spcBef>
                <a:spcPts val="1494"/>
              </a:spcBef>
              <a:buNone/>
            </a:pPr>
            <a:r>
              <a:rPr b="0" lang="en-US" sz="1100" spc="-12" strike="noStrike">
                <a:solidFill>
                  <a:srgbClr val="3a3838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3a3838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838080" y="7507080"/>
            <a:ext cx="2486880" cy="740160"/>
          </a:xfrm>
          <a:prstGeom prst="rect">
            <a:avLst/>
          </a:prstGeom>
          <a:solidFill>
            <a:srgbClr val="ffffff"/>
          </a:solidFill>
          <a:ln w="12192">
            <a:solidFill>
              <a:srgbClr val="d9d9d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>
              <a:lnSpc>
                <a:spcPct val="100000"/>
              </a:lnSpc>
              <a:buNone/>
            </a:pPr>
            <a:endParaRPr b="0" lang="en-US" sz="1100" spc="-1" strike="noStrike">
              <a:latin typeface="Arial"/>
            </a:endParaRPr>
          </a:p>
          <a:p>
            <a:pPr marL="243720" indent="33120" algn="just">
              <a:lnSpc>
                <a:spcPct val="171000"/>
              </a:lnSpc>
              <a:buNone/>
              <a:tabLst>
                <a:tab algn="l" pos="0"/>
              </a:tabLst>
            </a:pP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a3838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2022-07-29T03:08:35Z</dcterms:created>
  <dc:creator/>
  <dc:description/>
  <dc:language>en-US</dc:language>
  <cp:lastModifiedBy/>
  <dcterms:modified xsi:type="dcterms:W3CDTF">2022-07-29T03:08:35Z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