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522BC9-D189-4AEB-9C67-79D0B69A1F5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3EC067-84DB-4AB4-AB7A-25F57CD56D8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5DD3B3-EDAC-4512-98D0-9001A36D38E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4E8A9C0-3567-4EA3-A87C-87BCF60C40E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5C3F60-4E45-461F-80C1-A2FB9E92853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262A08-0C63-452F-8514-1C824B6962F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704E25-3F7C-421A-87ED-F0D86851A0F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71242DA-D718-4E12-9A27-3D63668D2C7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0800" y="3118680"/>
            <a:ext cx="379044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0E5EFD-894A-430D-973E-F1CDCEC61A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C5DCD6-D007-4C80-8083-4A57A63600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247B311-2449-4A45-9561-4AA84DB2DAB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1DCFB4-F684-4FDD-950A-941599D591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9C9180F-A802-42B8-9E76-F371B4B4C3D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0800" y="3118680"/>
            <a:ext cx="3790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Ensayos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724280" y="8181000"/>
            <a:ext cx="2420280" cy="1142640"/>
          </a:xfrm>
          <a:custGeom>
            <a:avLst/>
            <a:gdLst/>
            <a:ahLst/>
            <a:rect l="l" t="t" r="r" b="b"/>
            <a:pathLst>
              <a:path w="2420620" h="1143000">
                <a:moveTo>
                  <a:pt x="0" y="1143000"/>
                </a:moveTo>
                <a:lnTo>
                  <a:pt x="2420111" y="1143000"/>
                </a:lnTo>
                <a:lnTo>
                  <a:pt x="2420111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4811040" y="8307720"/>
            <a:ext cx="2048760" cy="1053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ts val="2259"/>
              </a:lnSpc>
              <a:spcBef>
                <a:spcPts val="99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2022-07-29T06:49:01Z</dcterms:created>
  <dc:creator/>
  <dc:description/>
  <dc:language>en-US</dc:language>
  <cp:lastModifiedBy/>
  <dcterms:modified xsi:type="dcterms:W3CDTF">2022-07-29T06:49:01Z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