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0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50" b="1" i="0">
                <a:solidFill>
                  <a:srgbClr val="32121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50" b="1" i="0">
                <a:solidFill>
                  <a:srgbClr val="32121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50" b="1" i="0">
                <a:solidFill>
                  <a:srgbClr val="32121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6540" y="755654"/>
            <a:ext cx="6456669" cy="9486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220" y="7864471"/>
            <a:ext cx="855344" cy="2278380"/>
          </a:xfrm>
          <a:custGeom>
            <a:avLst/>
            <a:gdLst/>
            <a:ahLst/>
            <a:cxnLst/>
            <a:rect l="l" t="t" r="r" b="b"/>
            <a:pathLst>
              <a:path w="855344" h="2278379">
                <a:moveTo>
                  <a:pt x="13334" y="0"/>
                </a:moveTo>
                <a:lnTo>
                  <a:pt x="0" y="5084"/>
                </a:lnTo>
                <a:lnTo>
                  <a:pt x="842009" y="2278379"/>
                </a:lnTo>
                <a:lnTo>
                  <a:pt x="855344" y="2273308"/>
                </a:lnTo>
                <a:lnTo>
                  <a:pt x="13334" y="0"/>
                </a:lnTo>
                <a:close/>
              </a:path>
            </a:pathLst>
          </a:custGeom>
          <a:solidFill>
            <a:srgbClr val="ED1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1304" y="7285360"/>
            <a:ext cx="1864360" cy="2971165"/>
          </a:xfrm>
          <a:custGeom>
            <a:avLst/>
            <a:gdLst/>
            <a:ahLst/>
            <a:cxnLst/>
            <a:rect l="l" t="t" r="r" b="b"/>
            <a:pathLst>
              <a:path w="1864360" h="2971165">
                <a:moveTo>
                  <a:pt x="1816726" y="0"/>
                </a:moveTo>
                <a:lnTo>
                  <a:pt x="31741" y="655953"/>
                </a:lnTo>
                <a:lnTo>
                  <a:pt x="1904" y="693410"/>
                </a:lnTo>
                <a:lnTo>
                  <a:pt x="0" y="705483"/>
                </a:lnTo>
                <a:lnTo>
                  <a:pt x="630" y="717544"/>
                </a:lnTo>
                <a:lnTo>
                  <a:pt x="822316" y="2939405"/>
                </a:lnTo>
                <a:lnTo>
                  <a:pt x="859785" y="2969254"/>
                </a:lnTo>
                <a:lnTo>
                  <a:pt x="871846" y="2971159"/>
                </a:lnTo>
                <a:lnTo>
                  <a:pt x="883919" y="2970528"/>
                </a:lnTo>
                <a:lnTo>
                  <a:pt x="896611" y="2967349"/>
                </a:lnTo>
                <a:lnTo>
                  <a:pt x="965834" y="2941953"/>
                </a:lnTo>
                <a:lnTo>
                  <a:pt x="875656" y="2941953"/>
                </a:lnTo>
                <a:lnTo>
                  <a:pt x="863595" y="2939405"/>
                </a:lnTo>
                <a:lnTo>
                  <a:pt x="853439" y="2932428"/>
                </a:lnTo>
                <a:lnTo>
                  <a:pt x="847081" y="2922260"/>
                </a:lnTo>
                <a:lnTo>
                  <a:pt x="29205" y="708650"/>
                </a:lnTo>
                <a:lnTo>
                  <a:pt x="31741" y="697220"/>
                </a:lnTo>
                <a:lnTo>
                  <a:pt x="38730" y="687064"/>
                </a:lnTo>
                <a:lnTo>
                  <a:pt x="49529" y="680718"/>
                </a:lnTo>
                <a:lnTo>
                  <a:pt x="1812916" y="29199"/>
                </a:lnTo>
                <a:lnTo>
                  <a:pt x="1864351" y="29199"/>
                </a:lnTo>
                <a:lnTo>
                  <a:pt x="1859279" y="21579"/>
                </a:lnTo>
                <a:lnTo>
                  <a:pt x="1850385" y="12679"/>
                </a:lnTo>
                <a:lnTo>
                  <a:pt x="1840229" y="6339"/>
                </a:lnTo>
                <a:lnTo>
                  <a:pt x="1828799" y="1889"/>
                </a:lnTo>
                <a:lnTo>
                  <a:pt x="1816726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16960" y="7314560"/>
            <a:ext cx="1812925" cy="2912745"/>
          </a:xfrm>
          <a:custGeom>
            <a:avLst/>
            <a:gdLst/>
            <a:ahLst/>
            <a:cxnLst/>
            <a:rect l="l" t="t" r="r" b="b"/>
            <a:pathLst>
              <a:path w="1812925" h="2912745">
                <a:moveTo>
                  <a:pt x="988694" y="0"/>
                </a:moveTo>
                <a:lnTo>
                  <a:pt x="937259" y="0"/>
                </a:lnTo>
                <a:lnTo>
                  <a:pt x="949333" y="2529"/>
                </a:lnTo>
                <a:lnTo>
                  <a:pt x="959489" y="9540"/>
                </a:lnTo>
                <a:lnTo>
                  <a:pt x="965834" y="20330"/>
                </a:lnTo>
                <a:lnTo>
                  <a:pt x="1783723" y="2233300"/>
                </a:lnTo>
                <a:lnTo>
                  <a:pt x="1781174" y="2245360"/>
                </a:lnTo>
                <a:lnTo>
                  <a:pt x="1774198" y="2254885"/>
                </a:lnTo>
                <a:lnTo>
                  <a:pt x="1763399" y="2261875"/>
                </a:lnTo>
                <a:lnTo>
                  <a:pt x="0" y="2912754"/>
                </a:lnTo>
                <a:lnTo>
                  <a:pt x="90178" y="2912754"/>
                </a:lnTo>
                <a:lnTo>
                  <a:pt x="1773554" y="2289175"/>
                </a:lnTo>
                <a:lnTo>
                  <a:pt x="1806583" y="2259970"/>
                </a:lnTo>
                <a:lnTo>
                  <a:pt x="1812929" y="2236479"/>
                </a:lnTo>
                <a:lnTo>
                  <a:pt x="1812298" y="2224405"/>
                </a:lnTo>
                <a:lnTo>
                  <a:pt x="1810393" y="2217429"/>
                </a:lnTo>
                <a:lnTo>
                  <a:pt x="989969" y="2529"/>
                </a:lnTo>
                <a:lnTo>
                  <a:pt x="98869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8320" y="8533769"/>
            <a:ext cx="152400" cy="180975"/>
          </a:xfrm>
          <a:custGeom>
            <a:avLst/>
            <a:gdLst/>
            <a:ahLst/>
            <a:cxnLst/>
            <a:rect l="l" t="t" r="r" b="b"/>
            <a:pathLst>
              <a:path w="152400" h="180975">
                <a:moveTo>
                  <a:pt x="90178" y="0"/>
                </a:moveTo>
                <a:lnTo>
                  <a:pt x="52078" y="9524"/>
                </a:lnTo>
                <a:lnTo>
                  <a:pt x="22229" y="33015"/>
                </a:lnTo>
                <a:lnTo>
                  <a:pt x="1274" y="75556"/>
                </a:lnTo>
                <a:lnTo>
                  <a:pt x="0" y="86986"/>
                </a:lnTo>
                <a:lnTo>
                  <a:pt x="0" y="99059"/>
                </a:lnTo>
                <a:lnTo>
                  <a:pt x="14609" y="136516"/>
                </a:lnTo>
                <a:lnTo>
                  <a:pt x="40648" y="164460"/>
                </a:lnTo>
                <a:lnTo>
                  <a:pt x="83819" y="180974"/>
                </a:lnTo>
                <a:lnTo>
                  <a:pt x="95893" y="180974"/>
                </a:lnTo>
                <a:lnTo>
                  <a:pt x="142244" y="164460"/>
                </a:lnTo>
                <a:lnTo>
                  <a:pt x="151769" y="156840"/>
                </a:lnTo>
                <a:lnTo>
                  <a:pt x="89534" y="156840"/>
                </a:lnTo>
                <a:lnTo>
                  <a:pt x="77474" y="155566"/>
                </a:lnTo>
                <a:lnTo>
                  <a:pt x="43184" y="137159"/>
                </a:lnTo>
                <a:lnTo>
                  <a:pt x="25408" y="102869"/>
                </a:lnTo>
                <a:lnTo>
                  <a:pt x="24134" y="90165"/>
                </a:lnTo>
                <a:lnTo>
                  <a:pt x="25408" y="78104"/>
                </a:lnTo>
                <a:lnTo>
                  <a:pt x="43184" y="44445"/>
                </a:lnTo>
                <a:lnTo>
                  <a:pt x="77474" y="26026"/>
                </a:lnTo>
                <a:lnTo>
                  <a:pt x="90178" y="24764"/>
                </a:lnTo>
                <a:lnTo>
                  <a:pt x="152399" y="24764"/>
                </a:lnTo>
                <a:lnTo>
                  <a:pt x="146054" y="19049"/>
                </a:lnTo>
                <a:lnTo>
                  <a:pt x="136529" y="12691"/>
                </a:lnTo>
                <a:lnTo>
                  <a:pt x="125729" y="6976"/>
                </a:lnTo>
                <a:lnTo>
                  <a:pt x="114299" y="3166"/>
                </a:lnTo>
                <a:lnTo>
                  <a:pt x="102239" y="630"/>
                </a:lnTo>
                <a:lnTo>
                  <a:pt x="90178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57855" y="8601075"/>
            <a:ext cx="91440" cy="89535"/>
          </a:xfrm>
          <a:custGeom>
            <a:avLst/>
            <a:gdLst/>
            <a:ahLst/>
            <a:cxnLst/>
            <a:rect l="l" t="t" r="r" b="b"/>
            <a:pathLst>
              <a:path w="91440" h="89534">
                <a:moveTo>
                  <a:pt x="88273" y="0"/>
                </a:moveTo>
                <a:lnTo>
                  <a:pt x="62864" y="0"/>
                </a:lnTo>
                <a:lnTo>
                  <a:pt x="66044" y="12704"/>
                </a:lnTo>
                <a:lnTo>
                  <a:pt x="67318" y="25395"/>
                </a:lnTo>
                <a:lnTo>
                  <a:pt x="46994" y="70484"/>
                </a:lnTo>
                <a:lnTo>
                  <a:pt x="12704" y="88260"/>
                </a:lnTo>
                <a:lnTo>
                  <a:pt x="0" y="89534"/>
                </a:lnTo>
                <a:lnTo>
                  <a:pt x="62234" y="89534"/>
                </a:lnTo>
                <a:lnTo>
                  <a:pt x="87629" y="48255"/>
                </a:lnTo>
                <a:lnTo>
                  <a:pt x="91439" y="24764"/>
                </a:lnTo>
                <a:lnTo>
                  <a:pt x="90809" y="12060"/>
                </a:lnTo>
                <a:lnTo>
                  <a:pt x="88273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58499" y="8558534"/>
            <a:ext cx="85090" cy="38735"/>
          </a:xfrm>
          <a:custGeom>
            <a:avLst/>
            <a:gdLst/>
            <a:ahLst/>
            <a:cxnLst/>
            <a:rect l="l" t="t" r="r" b="b"/>
            <a:pathLst>
              <a:path w="85090" h="38734">
                <a:moveTo>
                  <a:pt x="62221" y="0"/>
                </a:moveTo>
                <a:lnTo>
                  <a:pt x="0" y="0"/>
                </a:lnTo>
                <a:lnTo>
                  <a:pt x="12060" y="630"/>
                </a:lnTo>
                <a:lnTo>
                  <a:pt x="22859" y="3809"/>
                </a:lnTo>
                <a:lnTo>
                  <a:pt x="35551" y="10786"/>
                </a:lnTo>
                <a:lnTo>
                  <a:pt x="46350" y="18406"/>
                </a:lnTo>
                <a:lnTo>
                  <a:pt x="54601" y="27931"/>
                </a:lnTo>
                <a:lnTo>
                  <a:pt x="60316" y="38730"/>
                </a:lnTo>
                <a:lnTo>
                  <a:pt x="73651" y="38730"/>
                </a:lnTo>
                <a:lnTo>
                  <a:pt x="85081" y="34289"/>
                </a:lnTo>
                <a:lnTo>
                  <a:pt x="80009" y="22859"/>
                </a:lnTo>
                <a:lnTo>
                  <a:pt x="73020" y="12060"/>
                </a:lnTo>
                <a:lnTo>
                  <a:pt x="65400" y="2535"/>
                </a:lnTo>
                <a:lnTo>
                  <a:pt x="62221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87099" y="9395460"/>
            <a:ext cx="152400" cy="180975"/>
          </a:xfrm>
          <a:custGeom>
            <a:avLst/>
            <a:gdLst/>
            <a:ahLst/>
            <a:cxnLst/>
            <a:rect l="l" t="t" r="r" b="b"/>
            <a:pathLst>
              <a:path w="152400" h="180975">
                <a:moveTo>
                  <a:pt x="90165" y="0"/>
                </a:moveTo>
                <a:lnTo>
                  <a:pt x="52696" y="9524"/>
                </a:lnTo>
                <a:lnTo>
                  <a:pt x="22216" y="33015"/>
                </a:lnTo>
                <a:lnTo>
                  <a:pt x="1261" y="75569"/>
                </a:lnTo>
                <a:lnTo>
                  <a:pt x="0" y="86999"/>
                </a:lnTo>
                <a:lnTo>
                  <a:pt x="630" y="99059"/>
                </a:lnTo>
                <a:lnTo>
                  <a:pt x="14596" y="136529"/>
                </a:lnTo>
                <a:lnTo>
                  <a:pt x="41266" y="164460"/>
                </a:lnTo>
                <a:lnTo>
                  <a:pt x="84450" y="180974"/>
                </a:lnTo>
                <a:lnTo>
                  <a:pt x="95880" y="180974"/>
                </a:lnTo>
                <a:lnTo>
                  <a:pt x="142874" y="164460"/>
                </a:lnTo>
                <a:lnTo>
                  <a:pt x="151756" y="156840"/>
                </a:lnTo>
                <a:lnTo>
                  <a:pt x="89534" y="156840"/>
                </a:lnTo>
                <a:lnTo>
                  <a:pt x="77461" y="155579"/>
                </a:lnTo>
                <a:lnTo>
                  <a:pt x="43814" y="137159"/>
                </a:lnTo>
                <a:lnTo>
                  <a:pt x="26026" y="102869"/>
                </a:lnTo>
                <a:lnTo>
                  <a:pt x="24764" y="90165"/>
                </a:lnTo>
                <a:lnTo>
                  <a:pt x="25395" y="78104"/>
                </a:lnTo>
                <a:lnTo>
                  <a:pt x="43814" y="44445"/>
                </a:lnTo>
                <a:lnTo>
                  <a:pt x="77461" y="26039"/>
                </a:lnTo>
                <a:lnTo>
                  <a:pt x="90165" y="24764"/>
                </a:lnTo>
                <a:lnTo>
                  <a:pt x="152399" y="24764"/>
                </a:lnTo>
                <a:lnTo>
                  <a:pt x="146684" y="19049"/>
                </a:lnTo>
                <a:lnTo>
                  <a:pt x="136516" y="12704"/>
                </a:lnTo>
                <a:lnTo>
                  <a:pt x="125729" y="6989"/>
                </a:lnTo>
                <a:lnTo>
                  <a:pt x="114299" y="3179"/>
                </a:lnTo>
                <a:lnTo>
                  <a:pt x="102226" y="630"/>
                </a:lnTo>
                <a:lnTo>
                  <a:pt x="90165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76634" y="9462766"/>
            <a:ext cx="92075" cy="89535"/>
          </a:xfrm>
          <a:custGeom>
            <a:avLst/>
            <a:gdLst/>
            <a:ahLst/>
            <a:cxnLst/>
            <a:rect l="l" t="t" r="r" b="b"/>
            <a:pathLst>
              <a:path w="92075" h="89534">
                <a:moveTo>
                  <a:pt x="88891" y="0"/>
                </a:moveTo>
                <a:lnTo>
                  <a:pt x="63495" y="0"/>
                </a:lnTo>
                <a:lnTo>
                  <a:pt x="66674" y="12704"/>
                </a:lnTo>
                <a:lnTo>
                  <a:pt x="67305" y="25408"/>
                </a:lnTo>
                <a:lnTo>
                  <a:pt x="46981" y="70484"/>
                </a:lnTo>
                <a:lnTo>
                  <a:pt x="12691" y="88273"/>
                </a:lnTo>
                <a:lnTo>
                  <a:pt x="0" y="89534"/>
                </a:lnTo>
                <a:lnTo>
                  <a:pt x="62221" y="89534"/>
                </a:lnTo>
                <a:lnTo>
                  <a:pt x="88260" y="48268"/>
                </a:lnTo>
                <a:lnTo>
                  <a:pt x="92070" y="24764"/>
                </a:lnTo>
                <a:lnTo>
                  <a:pt x="91439" y="12704"/>
                </a:lnTo>
                <a:lnTo>
                  <a:pt x="88891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77264" y="9420225"/>
            <a:ext cx="85725" cy="38735"/>
          </a:xfrm>
          <a:custGeom>
            <a:avLst/>
            <a:gdLst/>
            <a:ahLst/>
            <a:cxnLst/>
            <a:rect l="l" t="t" r="r" b="b"/>
            <a:pathLst>
              <a:path w="85725" h="38734">
                <a:moveTo>
                  <a:pt x="62234" y="0"/>
                </a:moveTo>
                <a:lnTo>
                  <a:pt x="0" y="0"/>
                </a:lnTo>
                <a:lnTo>
                  <a:pt x="12060" y="630"/>
                </a:lnTo>
                <a:lnTo>
                  <a:pt x="23490" y="3809"/>
                </a:lnTo>
                <a:lnTo>
                  <a:pt x="36194" y="10799"/>
                </a:lnTo>
                <a:lnTo>
                  <a:pt x="46350" y="18419"/>
                </a:lnTo>
                <a:lnTo>
                  <a:pt x="54614" y="27944"/>
                </a:lnTo>
                <a:lnTo>
                  <a:pt x="60959" y="38730"/>
                </a:lnTo>
                <a:lnTo>
                  <a:pt x="74294" y="38730"/>
                </a:lnTo>
                <a:lnTo>
                  <a:pt x="85724" y="34289"/>
                </a:lnTo>
                <a:lnTo>
                  <a:pt x="80009" y="22859"/>
                </a:lnTo>
                <a:lnTo>
                  <a:pt x="73664" y="12060"/>
                </a:lnTo>
                <a:lnTo>
                  <a:pt x="65400" y="2535"/>
                </a:lnTo>
                <a:lnTo>
                  <a:pt x="6223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94434" y="8840474"/>
            <a:ext cx="183515" cy="200660"/>
          </a:xfrm>
          <a:custGeom>
            <a:avLst/>
            <a:gdLst/>
            <a:ahLst/>
            <a:cxnLst/>
            <a:rect l="l" t="t" r="r" b="b"/>
            <a:pathLst>
              <a:path w="183515" h="200659">
                <a:moveTo>
                  <a:pt x="121289" y="0"/>
                </a:moveTo>
                <a:lnTo>
                  <a:pt x="76830" y="8250"/>
                </a:lnTo>
                <a:lnTo>
                  <a:pt x="41279" y="28574"/>
                </a:lnTo>
                <a:lnTo>
                  <a:pt x="11429" y="68579"/>
                </a:lnTo>
                <a:lnTo>
                  <a:pt x="1274" y="106679"/>
                </a:lnTo>
                <a:lnTo>
                  <a:pt x="0" y="131444"/>
                </a:lnTo>
                <a:lnTo>
                  <a:pt x="630" y="142874"/>
                </a:lnTo>
                <a:lnTo>
                  <a:pt x="9524" y="188594"/>
                </a:lnTo>
                <a:lnTo>
                  <a:pt x="18419" y="200655"/>
                </a:lnTo>
                <a:lnTo>
                  <a:pt x="29849" y="196845"/>
                </a:lnTo>
                <a:lnTo>
                  <a:pt x="33015" y="190499"/>
                </a:lnTo>
                <a:lnTo>
                  <a:pt x="31110" y="184784"/>
                </a:lnTo>
                <a:lnTo>
                  <a:pt x="29205" y="180331"/>
                </a:lnTo>
                <a:lnTo>
                  <a:pt x="27300" y="171449"/>
                </a:lnTo>
                <a:lnTo>
                  <a:pt x="24764" y="158745"/>
                </a:lnTo>
                <a:lnTo>
                  <a:pt x="22859" y="142874"/>
                </a:lnTo>
                <a:lnTo>
                  <a:pt x="22229" y="125729"/>
                </a:lnTo>
                <a:lnTo>
                  <a:pt x="23490" y="109846"/>
                </a:lnTo>
                <a:lnTo>
                  <a:pt x="40635" y="62221"/>
                </a:lnTo>
                <a:lnTo>
                  <a:pt x="78735" y="30479"/>
                </a:lnTo>
                <a:lnTo>
                  <a:pt x="125099" y="21585"/>
                </a:lnTo>
                <a:lnTo>
                  <a:pt x="183510" y="21585"/>
                </a:lnTo>
                <a:lnTo>
                  <a:pt x="176534" y="16501"/>
                </a:lnTo>
                <a:lnTo>
                  <a:pt x="167639" y="11429"/>
                </a:lnTo>
                <a:lnTo>
                  <a:pt x="157484" y="6976"/>
                </a:lnTo>
                <a:lnTo>
                  <a:pt x="145410" y="3166"/>
                </a:lnTo>
                <a:lnTo>
                  <a:pt x="133980" y="630"/>
                </a:lnTo>
                <a:lnTo>
                  <a:pt x="12128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319533" y="8862060"/>
            <a:ext cx="124460" cy="99060"/>
          </a:xfrm>
          <a:custGeom>
            <a:avLst/>
            <a:gdLst/>
            <a:ahLst/>
            <a:cxnLst/>
            <a:rect l="l" t="t" r="r" b="b"/>
            <a:pathLst>
              <a:path w="124459" h="99059">
                <a:moveTo>
                  <a:pt x="58411" y="0"/>
                </a:moveTo>
                <a:lnTo>
                  <a:pt x="0" y="0"/>
                </a:lnTo>
                <a:lnTo>
                  <a:pt x="11429" y="1274"/>
                </a:lnTo>
                <a:lnTo>
                  <a:pt x="26026" y="6989"/>
                </a:lnTo>
                <a:lnTo>
                  <a:pt x="59685" y="29205"/>
                </a:lnTo>
                <a:lnTo>
                  <a:pt x="85724" y="60959"/>
                </a:lnTo>
                <a:lnTo>
                  <a:pt x="100964" y="87629"/>
                </a:lnTo>
                <a:lnTo>
                  <a:pt x="100964" y="88904"/>
                </a:lnTo>
                <a:lnTo>
                  <a:pt x="101595" y="89534"/>
                </a:lnTo>
                <a:lnTo>
                  <a:pt x="101595" y="90165"/>
                </a:lnTo>
                <a:lnTo>
                  <a:pt x="104131" y="95880"/>
                </a:lnTo>
                <a:lnTo>
                  <a:pt x="110489" y="99059"/>
                </a:lnTo>
                <a:lnTo>
                  <a:pt x="121276" y="94619"/>
                </a:lnTo>
                <a:lnTo>
                  <a:pt x="124455" y="88260"/>
                </a:lnTo>
                <a:lnTo>
                  <a:pt x="121919" y="82545"/>
                </a:lnTo>
                <a:lnTo>
                  <a:pt x="103500" y="47624"/>
                </a:lnTo>
                <a:lnTo>
                  <a:pt x="71115" y="10799"/>
                </a:lnTo>
                <a:lnTo>
                  <a:pt x="61590" y="1904"/>
                </a:lnTo>
                <a:lnTo>
                  <a:pt x="58411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12619" y="8574405"/>
            <a:ext cx="182880" cy="200660"/>
          </a:xfrm>
          <a:custGeom>
            <a:avLst/>
            <a:gdLst/>
            <a:ahLst/>
            <a:cxnLst/>
            <a:rect l="l" t="t" r="r" b="b"/>
            <a:pathLst>
              <a:path w="182880" h="200659">
                <a:moveTo>
                  <a:pt x="121289" y="0"/>
                </a:moveTo>
                <a:lnTo>
                  <a:pt x="76830" y="8250"/>
                </a:lnTo>
                <a:lnTo>
                  <a:pt x="40635" y="28574"/>
                </a:lnTo>
                <a:lnTo>
                  <a:pt x="15870" y="60959"/>
                </a:lnTo>
                <a:lnTo>
                  <a:pt x="2535" y="100334"/>
                </a:lnTo>
                <a:lnTo>
                  <a:pt x="0" y="123824"/>
                </a:lnTo>
                <a:lnTo>
                  <a:pt x="0" y="134624"/>
                </a:lnTo>
                <a:lnTo>
                  <a:pt x="6989" y="179700"/>
                </a:lnTo>
                <a:lnTo>
                  <a:pt x="18419" y="200655"/>
                </a:lnTo>
                <a:lnTo>
                  <a:pt x="29849" y="196845"/>
                </a:lnTo>
                <a:lnTo>
                  <a:pt x="32384" y="190499"/>
                </a:lnTo>
                <a:lnTo>
                  <a:pt x="30479" y="184784"/>
                </a:lnTo>
                <a:lnTo>
                  <a:pt x="29205" y="180344"/>
                </a:lnTo>
                <a:lnTo>
                  <a:pt x="27300" y="171449"/>
                </a:lnTo>
                <a:lnTo>
                  <a:pt x="24764" y="158745"/>
                </a:lnTo>
                <a:lnTo>
                  <a:pt x="22229" y="142874"/>
                </a:lnTo>
                <a:lnTo>
                  <a:pt x="21585" y="125729"/>
                </a:lnTo>
                <a:lnTo>
                  <a:pt x="22859" y="109859"/>
                </a:lnTo>
                <a:lnTo>
                  <a:pt x="40635" y="62234"/>
                </a:lnTo>
                <a:lnTo>
                  <a:pt x="78735" y="30479"/>
                </a:lnTo>
                <a:lnTo>
                  <a:pt x="124455" y="21585"/>
                </a:lnTo>
                <a:lnTo>
                  <a:pt x="182879" y="21585"/>
                </a:lnTo>
                <a:lnTo>
                  <a:pt x="176534" y="17144"/>
                </a:lnTo>
                <a:lnTo>
                  <a:pt x="167009" y="11429"/>
                </a:lnTo>
                <a:lnTo>
                  <a:pt x="157484" y="6989"/>
                </a:lnTo>
                <a:lnTo>
                  <a:pt x="145410" y="3179"/>
                </a:lnTo>
                <a:lnTo>
                  <a:pt x="133349" y="1274"/>
                </a:lnTo>
                <a:lnTo>
                  <a:pt x="12128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037075" y="8595991"/>
            <a:ext cx="124460" cy="99060"/>
          </a:xfrm>
          <a:custGeom>
            <a:avLst/>
            <a:gdLst/>
            <a:ahLst/>
            <a:cxnLst/>
            <a:rect l="l" t="t" r="r" b="b"/>
            <a:pathLst>
              <a:path w="124460" h="99059">
                <a:moveTo>
                  <a:pt x="58424" y="0"/>
                </a:moveTo>
                <a:lnTo>
                  <a:pt x="0" y="0"/>
                </a:lnTo>
                <a:lnTo>
                  <a:pt x="11429" y="1904"/>
                </a:lnTo>
                <a:lnTo>
                  <a:pt x="26039" y="6989"/>
                </a:lnTo>
                <a:lnTo>
                  <a:pt x="60329" y="29218"/>
                </a:lnTo>
                <a:lnTo>
                  <a:pt x="86368" y="60959"/>
                </a:lnTo>
                <a:lnTo>
                  <a:pt x="101608" y="88904"/>
                </a:lnTo>
                <a:lnTo>
                  <a:pt x="101608" y="89534"/>
                </a:lnTo>
                <a:lnTo>
                  <a:pt x="102239" y="90178"/>
                </a:lnTo>
                <a:lnTo>
                  <a:pt x="102239" y="90809"/>
                </a:lnTo>
                <a:lnTo>
                  <a:pt x="104774" y="96524"/>
                </a:lnTo>
                <a:lnTo>
                  <a:pt x="111133" y="99059"/>
                </a:lnTo>
                <a:lnTo>
                  <a:pt x="121919" y="94619"/>
                </a:lnTo>
                <a:lnTo>
                  <a:pt x="124468" y="88273"/>
                </a:lnTo>
                <a:lnTo>
                  <a:pt x="122563" y="82558"/>
                </a:lnTo>
                <a:lnTo>
                  <a:pt x="104144" y="48268"/>
                </a:lnTo>
                <a:lnTo>
                  <a:pt x="71759" y="10799"/>
                </a:lnTo>
                <a:lnTo>
                  <a:pt x="61603" y="2548"/>
                </a:lnTo>
                <a:lnTo>
                  <a:pt x="5842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272539" y="9045571"/>
            <a:ext cx="194310" cy="129539"/>
          </a:xfrm>
          <a:custGeom>
            <a:avLst/>
            <a:gdLst/>
            <a:ahLst/>
            <a:cxnLst/>
            <a:rect l="l" t="t" r="r" b="b"/>
            <a:pathLst>
              <a:path w="194309" h="129540">
                <a:moveTo>
                  <a:pt x="133349" y="0"/>
                </a:moveTo>
                <a:lnTo>
                  <a:pt x="89534" y="6358"/>
                </a:lnTo>
                <a:lnTo>
                  <a:pt x="46994" y="24134"/>
                </a:lnTo>
                <a:lnTo>
                  <a:pt x="17144" y="48899"/>
                </a:lnTo>
                <a:lnTo>
                  <a:pt x="0" y="87629"/>
                </a:lnTo>
                <a:lnTo>
                  <a:pt x="630" y="98429"/>
                </a:lnTo>
                <a:lnTo>
                  <a:pt x="36825" y="127634"/>
                </a:lnTo>
                <a:lnTo>
                  <a:pt x="62234" y="129539"/>
                </a:lnTo>
                <a:lnTo>
                  <a:pt x="76830" y="128909"/>
                </a:lnTo>
                <a:lnTo>
                  <a:pt x="124455" y="116848"/>
                </a:lnTo>
                <a:lnTo>
                  <a:pt x="162555" y="94619"/>
                </a:lnTo>
                <a:lnTo>
                  <a:pt x="191774" y="57149"/>
                </a:lnTo>
                <a:lnTo>
                  <a:pt x="194309" y="38099"/>
                </a:lnTo>
                <a:lnTo>
                  <a:pt x="192404" y="29849"/>
                </a:lnTo>
                <a:lnTo>
                  <a:pt x="158745" y="3179"/>
                </a:lnTo>
                <a:lnTo>
                  <a:pt x="133349" y="0"/>
                </a:lnTo>
                <a:close/>
              </a:path>
            </a:pathLst>
          </a:custGeom>
          <a:solidFill>
            <a:srgbClr val="F9A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90094" y="8779514"/>
            <a:ext cx="194945" cy="130175"/>
          </a:xfrm>
          <a:custGeom>
            <a:avLst/>
            <a:gdLst/>
            <a:ahLst/>
            <a:cxnLst/>
            <a:rect l="l" t="t" r="r" b="b"/>
            <a:pathLst>
              <a:path w="194944" h="130175">
                <a:moveTo>
                  <a:pt x="133980" y="0"/>
                </a:moveTo>
                <a:lnTo>
                  <a:pt x="89534" y="6345"/>
                </a:lnTo>
                <a:lnTo>
                  <a:pt x="47624" y="24121"/>
                </a:lnTo>
                <a:lnTo>
                  <a:pt x="17775" y="48886"/>
                </a:lnTo>
                <a:lnTo>
                  <a:pt x="0" y="88260"/>
                </a:lnTo>
                <a:lnTo>
                  <a:pt x="630" y="98416"/>
                </a:lnTo>
                <a:lnTo>
                  <a:pt x="37456" y="127634"/>
                </a:lnTo>
                <a:lnTo>
                  <a:pt x="62864" y="130170"/>
                </a:lnTo>
                <a:lnTo>
                  <a:pt x="76830" y="128896"/>
                </a:lnTo>
                <a:lnTo>
                  <a:pt x="124455" y="116835"/>
                </a:lnTo>
                <a:lnTo>
                  <a:pt x="162555" y="94606"/>
                </a:lnTo>
                <a:lnTo>
                  <a:pt x="191761" y="57149"/>
                </a:lnTo>
                <a:lnTo>
                  <a:pt x="194940" y="38730"/>
                </a:lnTo>
                <a:lnTo>
                  <a:pt x="193035" y="29836"/>
                </a:lnTo>
                <a:lnTo>
                  <a:pt x="158745" y="3166"/>
                </a:lnTo>
                <a:lnTo>
                  <a:pt x="133980" y="0"/>
                </a:lnTo>
                <a:close/>
              </a:path>
            </a:pathLst>
          </a:custGeom>
          <a:solidFill>
            <a:srgbClr val="F9A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572255" y="8937629"/>
            <a:ext cx="337185" cy="135890"/>
          </a:xfrm>
          <a:custGeom>
            <a:avLst/>
            <a:gdLst/>
            <a:ahLst/>
            <a:cxnLst/>
            <a:rect l="l" t="t" r="r" b="b"/>
            <a:pathLst>
              <a:path w="337185" h="135890">
                <a:moveTo>
                  <a:pt x="331469" y="0"/>
                </a:moveTo>
                <a:lnTo>
                  <a:pt x="326398" y="0"/>
                </a:lnTo>
                <a:lnTo>
                  <a:pt x="291464" y="27300"/>
                </a:lnTo>
                <a:lnTo>
                  <a:pt x="259079" y="48255"/>
                </a:lnTo>
                <a:lnTo>
                  <a:pt x="224789" y="65400"/>
                </a:lnTo>
                <a:lnTo>
                  <a:pt x="176534" y="85081"/>
                </a:lnTo>
                <a:lnTo>
                  <a:pt x="135254" y="97785"/>
                </a:lnTo>
                <a:lnTo>
                  <a:pt x="87629" y="109215"/>
                </a:lnTo>
                <a:lnTo>
                  <a:pt x="37469" y="116835"/>
                </a:lnTo>
                <a:lnTo>
                  <a:pt x="9524" y="119371"/>
                </a:lnTo>
                <a:lnTo>
                  <a:pt x="3179" y="119371"/>
                </a:lnTo>
                <a:lnTo>
                  <a:pt x="0" y="123181"/>
                </a:lnTo>
                <a:lnTo>
                  <a:pt x="0" y="132075"/>
                </a:lnTo>
                <a:lnTo>
                  <a:pt x="3809" y="135885"/>
                </a:lnTo>
                <a:lnTo>
                  <a:pt x="8263" y="135254"/>
                </a:lnTo>
                <a:lnTo>
                  <a:pt x="46994" y="132075"/>
                </a:lnTo>
                <a:lnTo>
                  <a:pt x="88273" y="125729"/>
                </a:lnTo>
                <a:lnTo>
                  <a:pt x="139708" y="113656"/>
                </a:lnTo>
                <a:lnTo>
                  <a:pt x="177164" y="102226"/>
                </a:lnTo>
                <a:lnTo>
                  <a:pt x="215908" y="86986"/>
                </a:lnTo>
                <a:lnTo>
                  <a:pt x="250829" y="70484"/>
                </a:lnTo>
                <a:lnTo>
                  <a:pt x="294013" y="45719"/>
                </a:lnTo>
                <a:lnTo>
                  <a:pt x="332744" y="15870"/>
                </a:lnTo>
                <a:lnTo>
                  <a:pt x="337184" y="6976"/>
                </a:lnTo>
                <a:lnTo>
                  <a:pt x="33146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70054" y="8999220"/>
            <a:ext cx="175895" cy="146685"/>
          </a:xfrm>
          <a:custGeom>
            <a:avLst/>
            <a:gdLst/>
            <a:ahLst/>
            <a:cxnLst/>
            <a:rect l="l" t="t" r="r" b="b"/>
            <a:pathLst>
              <a:path w="175894" h="146684">
                <a:moveTo>
                  <a:pt x="156209" y="0"/>
                </a:moveTo>
                <a:lnTo>
                  <a:pt x="122550" y="20324"/>
                </a:lnTo>
                <a:lnTo>
                  <a:pt x="86986" y="36194"/>
                </a:lnTo>
                <a:lnTo>
                  <a:pt x="38099" y="47624"/>
                </a:lnTo>
                <a:lnTo>
                  <a:pt x="0" y="55244"/>
                </a:lnTo>
                <a:lnTo>
                  <a:pt x="17775" y="101595"/>
                </a:lnTo>
                <a:lnTo>
                  <a:pt x="49529" y="136529"/>
                </a:lnTo>
                <a:lnTo>
                  <a:pt x="83819" y="146684"/>
                </a:lnTo>
                <a:lnTo>
                  <a:pt x="96511" y="146684"/>
                </a:lnTo>
                <a:lnTo>
                  <a:pt x="134611" y="135254"/>
                </a:lnTo>
                <a:lnTo>
                  <a:pt x="168270" y="99059"/>
                </a:lnTo>
                <a:lnTo>
                  <a:pt x="175890" y="64139"/>
                </a:lnTo>
                <a:lnTo>
                  <a:pt x="174616" y="52065"/>
                </a:lnTo>
                <a:lnTo>
                  <a:pt x="171449" y="40635"/>
                </a:lnTo>
                <a:lnTo>
                  <a:pt x="156209" y="0"/>
                </a:lnTo>
                <a:close/>
              </a:path>
            </a:pathLst>
          </a:custGeom>
          <a:solidFill>
            <a:srgbClr val="BD1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661790" y="8992230"/>
            <a:ext cx="164465" cy="162560"/>
          </a:xfrm>
          <a:custGeom>
            <a:avLst/>
            <a:gdLst/>
            <a:ahLst/>
            <a:cxnLst/>
            <a:rect l="l" t="t" r="r" b="b"/>
            <a:pathLst>
              <a:path w="164464" h="162559">
                <a:moveTo>
                  <a:pt x="160019" y="0"/>
                </a:moveTo>
                <a:lnTo>
                  <a:pt x="114943" y="22229"/>
                </a:lnTo>
                <a:lnTo>
                  <a:pt x="76199" y="36194"/>
                </a:lnTo>
                <a:lnTo>
                  <a:pt x="25408" y="50173"/>
                </a:lnTo>
                <a:lnTo>
                  <a:pt x="7619" y="53983"/>
                </a:lnTo>
                <a:lnTo>
                  <a:pt x="6989" y="53983"/>
                </a:lnTo>
                <a:lnTo>
                  <a:pt x="0" y="62864"/>
                </a:lnTo>
                <a:lnTo>
                  <a:pt x="16514" y="107954"/>
                </a:lnTo>
                <a:lnTo>
                  <a:pt x="38099" y="140339"/>
                </a:lnTo>
                <a:lnTo>
                  <a:pt x="72389" y="158758"/>
                </a:lnTo>
                <a:lnTo>
                  <a:pt x="96524" y="162568"/>
                </a:lnTo>
                <a:lnTo>
                  <a:pt x="109228" y="161924"/>
                </a:lnTo>
                <a:lnTo>
                  <a:pt x="121289" y="160019"/>
                </a:lnTo>
                <a:lnTo>
                  <a:pt x="136529" y="153674"/>
                </a:lnTo>
                <a:lnTo>
                  <a:pt x="149233" y="146684"/>
                </a:lnTo>
                <a:lnTo>
                  <a:pt x="151769" y="145423"/>
                </a:lnTo>
                <a:lnTo>
                  <a:pt x="94619" y="145423"/>
                </a:lnTo>
                <a:lnTo>
                  <a:pt x="83189" y="144149"/>
                </a:lnTo>
                <a:lnTo>
                  <a:pt x="41279" y="118109"/>
                </a:lnTo>
                <a:lnTo>
                  <a:pt x="20954" y="70484"/>
                </a:lnTo>
                <a:lnTo>
                  <a:pt x="10168" y="70484"/>
                </a:lnTo>
                <a:lnTo>
                  <a:pt x="8263" y="62234"/>
                </a:lnTo>
                <a:lnTo>
                  <a:pt x="16514" y="59054"/>
                </a:lnTo>
                <a:lnTo>
                  <a:pt x="56519" y="59054"/>
                </a:lnTo>
                <a:lnTo>
                  <a:pt x="71759" y="55244"/>
                </a:lnTo>
                <a:lnTo>
                  <a:pt x="120014" y="38099"/>
                </a:lnTo>
                <a:lnTo>
                  <a:pt x="160019" y="19049"/>
                </a:lnTo>
                <a:lnTo>
                  <a:pt x="156853" y="10168"/>
                </a:lnTo>
                <a:lnTo>
                  <a:pt x="164473" y="6989"/>
                </a:lnTo>
                <a:lnTo>
                  <a:pt x="16001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756410" y="8990326"/>
            <a:ext cx="97790" cy="147320"/>
          </a:xfrm>
          <a:custGeom>
            <a:avLst/>
            <a:gdLst/>
            <a:ahLst/>
            <a:cxnLst/>
            <a:rect l="l" t="t" r="r" b="b"/>
            <a:pathLst>
              <a:path w="97789" h="147320">
                <a:moveTo>
                  <a:pt x="70484" y="0"/>
                </a:moveTo>
                <a:lnTo>
                  <a:pt x="67949" y="643"/>
                </a:lnTo>
                <a:lnTo>
                  <a:pt x="65400" y="1904"/>
                </a:lnTo>
                <a:lnTo>
                  <a:pt x="69854" y="8894"/>
                </a:lnTo>
                <a:lnTo>
                  <a:pt x="67305" y="20324"/>
                </a:lnTo>
                <a:lnTo>
                  <a:pt x="65400" y="20954"/>
                </a:lnTo>
                <a:lnTo>
                  <a:pt x="76830" y="52078"/>
                </a:lnTo>
                <a:lnTo>
                  <a:pt x="80009" y="64769"/>
                </a:lnTo>
                <a:lnTo>
                  <a:pt x="68579" y="113038"/>
                </a:lnTo>
                <a:lnTo>
                  <a:pt x="25395" y="143518"/>
                </a:lnTo>
                <a:lnTo>
                  <a:pt x="0" y="147328"/>
                </a:lnTo>
                <a:lnTo>
                  <a:pt x="57149" y="147328"/>
                </a:lnTo>
                <a:lnTo>
                  <a:pt x="87629" y="114943"/>
                </a:lnTo>
                <a:lnTo>
                  <a:pt x="97785" y="78748"/>
                </a:lnTo>
                <a:lnTo>
                  <a:pt x="97154" y="66674"/>
                </a:lnTo>
                <a:lnTo>
                  <a:pt x="95249" y="54614"/>
                </a:lnTo>
                <a:lnTo>
                  <a:pt x="78104" y="5714"/>
                </a:lnTo>
                <a:lnTo>
                  <a:pt x="76830" y="3809"/>
                </a:lnTo>
                <a:lnTo>
                  <a:pt x="74925" y="1904"/>
                </a:lnTo>
                <a:lnTo>
                  <a:pt x="7048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670054" y="905128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8250" y="0"/>
                </a:moveTo>
                <a:lnTo>
                  <a:pt x="0" y="3179"/>
                </a:lnTo>
                <a:lnTo>
                  <a:pt x="1904" y="11429"/>
                </a:lnTo>
                <a:lnTo>
                  <a:pt x="3809" y="10799"/>
                </a:lnTo>
                <a:lnTo>
                  <a:pt x="10155" y="9524"/>
                </a:lnTo>
                <a:lnTo>
                  <a:pt x="11429" y="9524"/>
                </a:lnTo>
                <a:lnTo>
                  <a:pt x="825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671958" y="9060811"/>
            <a:ext cx="10795" cy="1905"/>
          </a:xfrm>
          <a:custGeom>
            <a:avLst/>
            <a:gdLst/>
            <a:ahLst/>
            <a:cxnLst/>
            <a:rect l="l" t="t" r="r" b="b"/>
            <a:pathLst>
              <a:path w="10794" h="1904">
                <a:moveTo>
                  <a:pt x="9524" y="0"/>
                </a:moveTo>
                <a:lnTo>
                  <a:pt x="8250" y="0"/>
                </a:lnTo>
                <a:lnTo>
                  <a:pt x="1904" y="1274"/>
                </a:lnTo>
                <a:lnTo>
                  <a:pt x="0" y="1904"/>
                </a:lnTo>
                <a:lnTo>
                  <a:pt x="10786" y="1904"/>
                </a:lnTo>
                <a:lnTo>
                  <a:pt x="952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78304" y="9051286"/>
            <a:ext cx="40005" cy="9525"/>
          </a:xfrm>
          <a:custGeom>
            <a:avLst/>
            <a:gdLst/>
            <a:ahLst/>
            <a:cxnLst/>
            <a:rect l="l" t="t" r="r" b="b"/>
            <a:pathLst>
              <a:path w="40005" h="9525">
                <a:moveTo>
                  <a:pt x="40004" y="0"/>
                </a:moveTo>
                <a:lnTo>
                  <a:pt x="0" y="0"/>
                </a:lnTo>
                <a:lnTo>
                  <a:pt x="3179" y="9524"/>
                </a:lnTo>
                <a:lnTo>
                  <a:pt x="11429" y="7619"/>
                </a:lnTo>
                <a:lnTo>
                  <a:pt x="24134" y="4453"/>
                </a:lnTo>
                <a:lnTo>
                  <a:pt x="38730" y="643"/>
                </a:lnTo>
                <a:lnTo>
                  <a:pt x="400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818644" y="8999220"/>
            <a:ext cx="7620" cy="12065"/>
          </a:xfrm>
          <a:custGeom>
            <a:avLst/>
            <a:gdLst/>
            <a:ahLst/>
            <a:cxnLst/>
            <a:rect l="l" t="t" r="r" b="b"/>
            <a:pathLst>
              <a:path w="7619" h="12065">
                <a:moveTo>
                  <a:pt x="7619" y="0"/>
                </a:moveTo>
                <a:lnTo>
                  <a:pt x="0" y="3179"/>
                </a:lnTo>
                <a:lnTo>
                  <a:pt x="3166" y="12060"/>
                </a:lnTo>
                <a:lnTo>
                  <a:pt x="5071" y="11429"/>
                </a:lnTo>
                <a:lnTo>
                  <a:pt x="761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740539" y="9023354"/>
            <a:ext cx="42545" cy="80645"/>
          </a:xfrm>
          <a:custGeom>
            <a:avLst/>
            <a:gdLst/>
            <a:ahLst/>
            <a:cxnLst/>
            <a:rect l="l" t="t" r="r" b="b"/>
            <a:pathLst>
              <a:path w="42544" h="80645">
                <a:moveTo>
                  <a:pt x="12060" y="0"/>
                </a:moveTo>
                <a:lnTo>
                  <a:pt x="2535" y="3809"/>
                </a:lnTo>
                <a:lnTo>
                  <a:pt x="0" y="8881"/>
                </a:lnTo>
                <a:lnTo>
                  <a:pt x="26026" y="78104"/>
                </a:lnTo>
                <a:lnTo>
                  <a:pt x="31110" y="80640"/>
                </a:lnTo>
                <a:lnTo>
                  <a:pt x="40004" y="77461"/>
                </a:lnTo>
                <a:lnTo>
                  <a:pt x="42540" y="72389"/>
                </a:lnTo>
                <a:lnTo>
                  <a:pt x="17144" y="2535"/>
                </a:lnTo>
                <a:lnTo>
                  <a:pt x="1206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483488" y="7388870"/>
            <a:ext cx="2607310" cy="2089785"/>
          </a:xfrm>
          <a:custGeom>
            <a:avLst/>
            <a:gdLst/>
            <a:ahLst/>
            <a:cxnLst/>
            <a:rect l="l" t="t" r="r" b="b"/>
            <a:pathLst>
              <a:path w="2607310" h="2089784">
                <a:moveTo>
                  <a:pt x="331469" y="0"/>
                </a:moveTo>
                <a:lnTo>
                  <a:pt x="270509" y="28559"/>
                </a:lnTo>
                <a:lnTo>
                  <a:pt x="229230" y="49529"/>
                </a:lnTo>
                <a:lnTo>
                  <a:pt x="196845" y="70469"/>
                </a:lnTo>
                <a:lnTo>
                  <a:pt x="162555" y="97779"/>
                </a:lnTo>
                <a:lnTo>
                  <a:pt x="128265" y="126339"/>
                </a:lnTo>
                <a:lnTo>
                  <a:pt x="102869" y="243839"/>
                </a:lnTo>
                <a:lnTo>
                  <a:pt x="80009" y="350513"/>
                </a:lnTo>
                <a:lnTo>
                  <a:pt x="60316" y="447668"/>
                </a:lnTo>
                <a:lnTo>
                  <a:pt x="43171" y="535929"/>
                </a:lnTo>
                <a:lnTo>
                  <a:pt x="28574" y="617213"/>
                </a:lnTo>
                <a:lnTo>
                  <a:pt x="17144" y="692139"/>
                </a:lnTo>
                <a:lnTo>
                  <a:pt x="8250" y="762624"/>
                </a:lnTo>
                <a:lnTo>
                  <a:pt x="2535" y="829930"/>
                </a:lnTo>
                <a:lnTo>
                  <a:pt x="0" y="895343"/>
                </a:lnTo>
                <a:lnTo>
                  <a:pt x="0" y="959470"/>
                </a:lnTo>
                <a:lnTo>
                  <a:pt x="3166" y="1024883"/>
                </a:lnTo>
                <a:lnTo>
                  <a:pt x="9524" y="1091558"/>
                </a:lnTo>
                <a:lnTo>
                  <a:pt x="19049" y="1161400"/>
                </a:lnTo>
                <a:lnTo>
                  <a:pt x="31110" y="1235695"/>
                </a:lnTo>
                <a:lnTo>
                  <a:pt x="46981" y="1315705"/>
                </a:lnTo>
                <a:lnTo>
                  <a:pt x="66031" y="1402073"/>
                </a:lnTo>
                <a:lnTo>
                  <a:pt x="87629" y="1497323"/>
                </a:lnTo>
                <a:lnTo>
                  <a:pt x="113025" y="1602098"/>
                </a:lnTo>
                <a:lnTo>
                  <a:pt x="141600" y="1717660"/>
                </a:lnTo>
                <a:lnTo>
                  <a:pt x="173985" y="1845295"/>
                </a:lnTo>
                <a:lnTo>
                  <a:pt x="429255" y="1933568"/>
                </a:lnTo>
                <a:lnTo>
                  <a:pt x="540376" y="1970394"/>
                </a:lnTo>
                <a:lnTo>
                  <a:pt x="641991" y="2002148"/>
                </a:lnTo>
                <a:lnTo>
                  <a:pt x="737241" y="2029449"/>
                </a:lnTo>
                <a:lnTo>
                  <a:pt x="826760" y="2051035"/>
                </a:lnTo>
                <a:lnTo>
                  <a:pt x="913141" y="2068180"/>
                </a:lnTo>
                <a:lnTo>
                  <a:pt x="997570" y="2080253"/>
                </a:lnTo>
                <a:lnTo>
                  <a:pt x="1081390" y="2087873"/>
                </a:lnTo>
                <a:lnTo>
                  <a:pt x="1167130" y="2089778"/>
                </a:lnTo>
                <a:lnTo>
                  <a:pt x="1256041" y="2087230"/>
                </a:lnTo>
                <a:lnTo>
                  <a:pt x="1350651" y="2079610"/>
                </a:lnTo>
                <a:lnTo>
                  <a:pt x="1451600" y="2066918"/>
                </a:lnTo>
                <a:lnTo>
                  <a:pt x="1561450" y="2049130"/>
                </a:lnTo>
                <a:lnTo>
                  <a:pt x="1681480" y="2026270"/>
                </a:lnTo>
                <a:lnTo>
                  <a:pt x="1813550" y="1998338"/>
                </a:lnTo>
                <a:lnTo>
                  <a:pt x="2497461" y="1837675"/>
                </a:lnTo>
                <a:lnTo>
                  <a:pt x="2607310" y="1704325"/>
                </a:lnTo>
                <a:lnTo>
                  <a:pt x="331469" y="0"/>
                </a:lnTo>
                <a:close/>
              </a:path>
            </a:pathLst>
          </a:custGeom>
          <a:solidFill>
            <a:srgbClr val="C23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529208" y="7374239"/>
            <a:ext cx="1728470" cy="2016125"/>
          </a:xfrm>
          <a:custGeom>
            <a:avLst/>
            <a:gdLst/>
            <a:ahLst/>
            <a:cxnLst/>
            <a:rect l="l" t="t" r="r" b="b"/>
            <a:pathLst>
              <a:path w="1728470" h="2016125">
                <a:moveTo>
                  <a:pt x="284475" y="0"/>
                </a:moveTo>
                <a:lnTo>
                  <a:pt x="240660" y="22250"/>
                </a:lnTo>
                <a:lnTo>
                  <a:pt x="204465" y="41909"/>
                </a:lnTo>
                <a:lnTo>
                  <a:pt x="164460" y="66690"/>
                </a:lnTo>
                <a:lnTo>
                  <a:pt x="132075" y="87629"/>
                </a:lnTo>
                <a:lnTo>
                  <a:pt x="99690" y="110489"/>
                </a:lnTo>
                <a:lnTo>
                  <a:pt x="67936" y="135910"/>
                </a:lnTo>
                <a:lnTo>
                  <a:pt x="53339" y="197510"/>
                </a:lnTo>
                <a:lnTo>
                  <a:pt x="45719" y="247649"/>
                </a:lnTo>
                <a:lnTo>
                  <a:pt x="36194" y="311804"/>
                </a:lnTo>
                <a:lnTo>
                  <a:pt x="26669" y="390540"/>
                </a:lnTo>
                <a:lnTo>
                  <a:pt x="22216" y="434355"/>
                </a:lnTo>
                <a:lnTo>
                  <a:pt x="17775" y="481349"/>
                </a:lnTo>
                <a:lnTo>
                  <a:pt x="13334" y="530879"/>
                </a:lnTo>
                <a:lnTo>
                  <a:pt x="9524" y="583576"/>
                </a:lnTo>
                <a:lnTo>
                  <a:pt x="6345" y="638821"/>
                </a:lnTo>
                <a:lnTo>
                  <a:pt x="3809" y="696614"/>
                </a:lnTo>
                <a:lnTo>
                  <a:pt x="1904" y="756931"/>
                </a:lnTo>
                <a:lnTo>
                  <a:pt x="0" y="819165"/>
                </a:lnTo>
                <a:lnTo>
                  <a:pt x="0" y="927119"/>
                </a:lnTo>
                <a:lnTo>
                  <a:pt x="630" y="970934"/>
                </a:lnTo>
                <a:lnTo>
                  <a:pt x="1904" y="1015380"/>
                </a:lnTo>
                <a:lnTo>
                  <a:pt x="3166" y="1061100"/>
                </a:lnTo>
                <a:lnTo>
                  <a:pt x="5714" y="1106820"/>
                </a:lnTo>
                <a:lnTo>
                  <a:pt x="8250" y="1153814"/>
                </a:lnTo>
                <a:lnTo>
                  <a:pt x="11429" y="1201439"/>
                </a:lnTo>
                <a:lnTo>
                  <a:pt x="19049" y="1297951"/>
                </a:lnTo>
                <a:lnTo>
                  <a:pt x="24121" y="1347481"/>
                </a:lnTo>
                <a:lnTo>
                  <a:pt x="29836" y="1397011"/>
                </a:lnTo>
                <a:lnTo>
                  <a:pt x="36194" y="1447815"/>
                </a:lnTo>
                <a:lnTo>
                  <a:pt x="43171" y="1498619"/>
                </a:lnTo>
                <a:lnTo>
                  <a:pt x="51434" y="1549411"/>
                </a:lnTo>
                <a:lnTo>
                  <a:pt x="59685" y="1600846"/>
                </a:lnTo>
                <a:lnTo>
                  <a:pt x="69210" y="1652924"/>
                </a:lnTo>
                <a:lnTo>
                  <a:pt x="79366" y="1704990"/>
                </a:lnTo>
                <a:lnTo>
                  <a:pt x="102226" y="1810396"/>
                </a:lnTo>
                <a:lnTo>
                  <a:pt x="115561" y="1863105"/>
                </a:lnTo>
                <a:lnTo>
                  <a:pt x="151125" y="1881524"/>
                </a:lnTo>
                <a:lnTo>
                  <a:pt x="199381" y="1894859"/>
                </a:lnTo>
                <a:lnTo>
                  <a:pt x="269866" y="1913266"/>
                </a:lnTo>
                <a:lnTo>
                  <a:pt x="313050" y="1923434"/>
                </a:lnTo>
                <a:lnTo>
                  <a:pt x="415289" y="1944389"/>
                </a:lnTo>
                <a:lnTo>
                  <a:pt x="474344" y="1955176"/>
                </a:lnTo>
                <a:lnTo>
                  <a:pt x="538481" y="1965975"/>
                </a:lnTo>
                <a:lnTo>
                  <a:pt x="607061" y="1976131"/>
                </a:lnTo>
                <a:lnTo>
                  <a:pt x="680731" y="1985656"/>
                </a:lnTo>
                <a:lnTo>
                  <a:pt x="759460" y="1993919"/>
                </a:lnTo>
                <a:lnTo>
                  <a:pt x="842000" y="2001539"/>
                </a:lnTo>
                <a:lnTo>
                  <a:pt x="929630" y="2007885"/>
                </a:lnTo>
                <a:lnTo>
                  <a:pt x="1021070" y="2012326"/>
                </a:lnTo>
                <a:lnTo>
                  <a:pt x="1116960" y="2015505"/>
                </a:lnTo>
                <a:lnTo>
                  <a:pt x="1217301" y="2016136"/>
                </a:lnTo>
                <a:lnTo>
                  <a:pt x="1270000" y="2016136"/>
                </a:lnTo>
                <a:lnTo>
                  <a:pt x="1323981" y="2015505"/>
                </a:lnTo>
                <a:lnTo>
                  <a:pt x="1434471" y="2011695"/>
                </a:lnTo>
                <a:lnTo>
                  <a:pt x="1549411" y="2005349"/>
                </a:lnTo>
                <a:lnTo>
                  <a:pt x="1668130" y="1995824"/>
                </a:lnTo>
                <a:lnTo>
                  <a:pt x="1728481" y="1990109"/>
                </a:lnTo>
                <a:lnTo>
                  <a:pt x="1217301" y="1990109"/>
                </a:lnTo>
                <a:lnTo>
                  <a:pt x="1120770" y="1988835"/>
                </a:lnTo>
                <a:lnTo>
                  <a:pt x="1028050" y="1986299"/>
                </a:lnTo>
                <a:lnTo>
                  <a:pt x="939171" y="1981846"/>
                </a:lnTo>
                <a:lnTo>
                  <a:pt x="854710" y="1976131"/>
                </a:lnTo>
                <a:lnTo>
                  <a:pt x="774700" y="1969154"/>
                </a:lnTo>
                <a:lnTo>
                  <a:pt x="698501" y="1960891"/>
                </a:lnTo>
                <a:lnTo>
                  <a:pt x="626751" y="1952009"/>
                </a:lnTo>
                <a:lnTo>
                  <a:pt x="559420" y="1942484"/>
                </a:lnTo>
                <a:lnTo>
                  <a:pt x="496561" y="1932316"/>
                </a:lnTo>
                <a:lnTo>
                  <a:pt x="438149" y="1922160"/>
                </a:lnTo>
                <a:lnTo>
                  <a:pt x="336541" y="1901205"/>
                </a:lnTo>
                <a:lnTo>
                  <a:pt x="292726" y="1891680"/>
                </a:lnTo>
                <a:lnTo>
                  <a:pt x="253995" y="1882155"/>
                </a:lnTo>
                <a:lnTo>
                  <a:pt x="192404" y="1865641"/>
                </a:lnTo>
                <a:lnTo>
                  <a:pt x="172080" y="1859926"/>
                </a:lnTo>
                <a:lnTo>
                  <a:pt x="128265" y="1859926"/>
                </a:lnTo>
                <a:lnTo>
                  <a:pt x="132706" y="1847234"/>
                </a:lnTo>
                <a:lnTo>
                  <a:pt x="138421" y="1847234"/>
                </a:lnTo>
                <a:lnTo>
                  <a:pt x="128265" y="1804050"/>
                </a:lnTo>
                <a:lnTo>
                  <a:pt x="116204" y="1751984"/>
                </a:lnTo>
                <a:lnTo>
                  <a:pt x="105405" y="1699906"/>
                </a:lnTo>
                <a:lnTo>
                  <a:pt x="95249" y="1647840"/>
                </a:lnTo>
                <a:lnTo>
                  <a:pt x="85724" y="1596405"/>
                </a:lnTo>
                <a:lnTo>
                  <a:pt x="77461" y="1544970"/>
                </a:lnTo>
                <a:lnTo>
                  <a:pt x="69841" y="1494166"/>
                </a:lnTo>
                <a:lnTo>
                  <a:pt x="62864" y="1444005"/>
                </a:lnTo>
                <a:lnTo>
                  <a:pt x="56506" y="1393844"/>
                </a:lnTo>
                <a:lnTo>
                  <a:pt x="50791" y="1344945"/>
                </a:lnTo>
                <a:lnTo>
                  <a:pt x="45719" y="1295415"/>
                </a:lnTo>
                <a:lnTo>
                  <a:pt x="41266" y="1247159"/>
                </a:lnTo>
                <a:lnTo>
                  <a:pt x="37456" y="1199534"/>
                </a:lnTo>
                <a:lnTo>
                  <a:pt x="34289" y="1152540"/>
                </a:lnTo>
                <a:lnTo>
                  <a:pt x="31741" y="1105546"/>
                </a:lnTo>
                <a:lnTo>
                  <a:pt x="29836" y="1059826"/>
                </a:lnTo>
                <a:lnTo>
                  <a:pt x="27931" y="1014749"/>
                </a:lnTo>
                <a:lnTo>
                  <a:pt x="27300" y="970291"/>
                </a:lnTo>
                <a:lnTo>
                  <a:pt x="26669" y="926476"/>
                </a:lnTo>
                <a:lnTo>
                  <a:pt x="26026" y="883935"/>
                </a:lnTo>
                <a:lnTo>
                  <a:pt x="26669" y="823606"/>
                </a:lnTo>
                <a:lnTo>
                  <a:pt x="27931" y="765194"/>
                </a:lnTo>
                <a:lnTo>
                  <a:pt x="29836" y="708675"/>
                </a:lnTo>
                <a:lnTo>
                  <a:pt x="32384" y="654061"/>
                </a:lnTo>
                <a:lnTo>
                  <a:pt x="34920" y="601995"/>
                </a:lnTo>
                <a:lnTo>
                  <a:pt x="38730" y="552465"/>
                </a:lnTo>
                <a:lnTo>
                  <a:pt x="41909" y="504840"/>
                </a:lnTo>
                <a:lnTo>
                  <a:pt x="46350" y="459751"/>
                </a:lnTo>
                <a:lnTo>
                  <a:pt x="50791" y="417210"/>
                </a:lnTo>
                <a:lnTo>
                  <a:pt x="54601" y="377836"/>
                </a:lnTo>
                <a:lnTo>
                  <a:pt x="63495" y="306720"/>
                </a:lnTo>
                <a:lnTo>
                  <a:pt x="72389" y="247649"/>
                </a:lnTo>
                <a:lnTo>
                  <a:pt x="79366" y="201929"/>
                </a:lnTo>
                <a:lnTo>
                  <a:pt x="87629" y="158770"/>
                </a:lnTo>
                <a:lnTo>
                  <a:pt x="88891" y="151150"/>
                </a:lnTo>
                <a:lnTo>
                  <a:pt x="76199" y="146060"/>
                </a:lnTo>
                <a:lnTo>
                  <a:pt x="97154" y="146060"/>
                </a:lnTo>
                <a:lnTo>
                  <a:pt x="99059" y="144170"/>
                </a:lnTo>
                <a:lnTo>
                  <a:pt x="149220" y="107960"/>
                </a:lnTo>
                <a:lnTo>
                  <a:pt x="181605" y="87020"/>
                </a:lnTo>
                <a:lnTo>
                  <a:pt x="227325" y="59710"/>
                </a:lnTo>
                <a:lnTo>
                  <a:pt x="268604" y="37490"/>
                </a:lnTo>
                <a:lnTo>
                  <a:pt x="283844" y="29870"/>
                </a:lnTo>
                <a:lnTo>
                  <a:pt x="277486" y="24780"/>
                </a:lnTo>
                <a:lnTo>
                  <a:pt x="293369" y="3809"/>
                </a:lnTo>
                <a:lnTo>
                  <a:pt x="289559" y="640"/>
                </a:lnTo>
                <a:lnTo>
                  <a:pt x="284475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746510" y="9214485"/>
            <a:ext cx="1251585" cy="149860"/>
          </a:xfrm>
          <a:custGeom>
            <a:avLst/>
            <a:gdLst/>
            <a:ahLst/>
            <a:cxnLst/>
            <a:rect l="l" t="t" r="r" b="b"/>
            <a:pathLst>
              <a:path w="1251585" h="149859">
                <a:moveTo>
                  <a:pt x="1227460" y="0"/>
                </a:moveTo>
                <a:lnTo>
                  <a:pt x="1092829" y="31110"/>
                </a:lnTo>
                <a:lnTo>
                  <a:pt x="956950" y="58424"/>
                </a:lnTo>
                <a:lnTo>
                  <a:pt x="890259" y="70484"/>
                </a:lnTo>
                <a:lnTo>
                  <a:pt x="824209" y="81284"/>
                </a:lnTo>
                <a:lnTo>
                  <a:pt x="695309" y="100964"/>
                </a:lnTo>
                <a:lnTo>
                  <a:pt x="570219" y="116835"/>
                </a:lnTo>
                <a:lnTo>
                  <a:pt x="448299" y="129539"/>
                </a:lnTo>
                <a:lnTo>
                  <a:pt x="330189" y="138434"/>
                </a:lnTo>
                <a:lnTo>
                  <a:pt x="272399" y="142244"/>
                </a:lnTo>
                <a:lnTo>
                  <a:pt x="160660" y="147315"/>
                </a:lnTo>
                <a:lnTo>
                  <a:pt x="106039" y="148589"/>
                </a:lnTo>
                <a:lnTo>
                  <a:pt x="0" y="149864"/>
                </a:lnTo>
                <a:lnTo>
                  <a:pt x="512429" y="149864"/>
                </a:lnTo>
                <a:lnTo>
                  <a:pt x="635629" y="135885"/>
                </a:lnTo>
                <a:lnTo>
                  <a:pt x="763249" y="118109"/>
                </a:lnTo>
                <a:lnTo>
                  <a:pt x="828659" y="107954"/>
                </a:lnTo>
                <a:lnTo>
                  <a:pt x="962009" y="84450"/>
                </a:lnTo>
                <a:lnTo>
                  <a:pt x="1029340" y="71115"/>
                </a:lnTo>
                <a:lnTo>
                  <a:pt x="1167749" y="41279"/>
                </a:lnTo>
                <a:lnTo>
                  <a:pt x="1240779" y="24134"/>
                </a:lnTo>
                <a:lnTo>
                  <a:pt x="1251569" y="12060"/>
                </a:lnTo>
                <a:lnTo>
                  <a:pt x="1234439" y="12060"/>
                </a:lnTo>
                <a:lnTo>
                  <a:pt x="1224259" y="3809"/>
                </a:lnTo>
                <a:lnTo>
                  <a:pt x="122746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657475" y="92214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4440" y="0"/>
                </a:moveTo>
                <a:lnTo>
                  <a:pt x="0" y="12691"/>
                </a:lnTo>
                <a:lnTo>
                  <a:pt x="12704" y="9524"/>
                </a:lnTo>
                <a:lnTo>
                  <a:pt x="10799" y="2535"/>
                </a:lnTo>
                <a:lnTo>
                  <a:pt x="5084" y="630"/>
                </a:lnTo>
                <a:lnTo>
                  <a:pt x="444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657475" y="9224010"/>
            <a:ext cx="43815" cy="10160"/>
          </a:xfrm>
          <a:custGeom>
            <a:avLst/>
            <a:gdLst/>
            <a:ahLst/>
            <a:cxnLst/>
            <a:rect l="l" t="t" r="r" b="b"/>
            <a:pathLst>
              <a:path w="43814" h="10159">
                <a:moveTo>
                  <a:pt x="11429" y="0"/>
                </a:moveTo>
                <a:lnTo>
                  <a:pt x="10799" y="0"/>
                </a:lnTo>
                <a:lnTo>
                  <a:pt x="12704" y="6989"/>
                </a:lnTo>
                <a:lnTo>
                  <a:pt x="0" y="10155"/>
                </a:lnTo>
                <a:lnTo>
                  <a:pt x="43814" y="10155"/>
                </a:lnTo>
                <a:lnTo>
                  <a:pt x="41279" y="9524"/>
                </a:lnTo>
                <a:lnTo>
                  <a:pt x="1142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970769" y="9213854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5" h="12700">
                <a:moveTo>
                  <a:pt x="7619" y="0"/>
                </a:moveTo>
                <a:lnTo>
                  <a:pt x="3200" y="630"/>
                </a:lnTo>
                <a:lnTo>
                  <a:pt x="0" y="4440"/>
                </a:lnTo>
                <a:lnTo>
                  <a:pt x="10180" y="12691"/>
                </a:lnTo>
                <a:lnTo>
                  <a:pt x="761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978389" y="921385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0" y="0"/>
                </a:lnTo>
                <a:lnTo>
                  <a:pt x="2560" y="12691"/>
                </a:lnTo>
                <a:lnTo>
                  <a:pt x="19690" y="12691"/>
                </a:lnTo>
                <a:lnTo>
                  <a:pt x="3047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661915" y="9221474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5714" y="0"/>
                </a:moveTo>
                <a:lnTo>
                  <a:pt x="0" y="0"/>
                </a:lnTo>
                <a:lnTo>
                  <a:pt x="643" y="630"/>
                </a:lnTo>
                <a:lnTo>
                  <a:pt x="6358" y="2535"/>
                </a:lnTo>
                <a:lnTo>
                  <a:pt x="571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813054" y="7378050"/>
            <a:ext cx="2291080" cy="1837055"/>
          </a:xfrm>
          <a:custGeom>
            <a:avLst/>
            <a:gdLst/>
            <a:ahLst/>
            <a:cxnLst/>
            <a:rect l="l" t="t" r="r" b="b"/>
            <a:pathLst>
              <a:path w="2291079" h="1837054">
                <a:moveTo>
                  <a:pt x="9524" y="0"/>
                </a:moveTo>
                <a:lnTo>
                  <a:pt x="1904" y="10820"/>
                </a:lnTo>
                <a:lnTo>
                  <a:pt x="7619" y="22250"/>
                </a:lnTo>
                <a:lnTo>
                  <a:pt x="6976" y="22859"/>
                </a:lnTo>
                <a:lnTo>
                  <a:pt x="6345" y="22859"/>
                </a:lnTo>
                <a:lnTo>
                  <a:pt x="1904" y="25420"/>
                </a:lnTo>
                <a:lnTo>
                  <a:pt x="0" y="26060"/>
                </a:lnTo>
                <a:lnTo>
                  <a:pt x="2258695" y="1717051"/>
                </a:lnTo>
                <a:lnTo>
                  <a:pt x="2160916" y="1836435"/>
                </a:lnTo>
                <a:lnTo>
                  <a:pt x="2165335" y="1835804"/>
                </a:lnTo>
                <a:lnTo>
                  <a:pt x="2195815" y="1835804"/>
                </a:lnTo>
                <a:lnTo>
                  <a:pt x="2289816" y="1720861"/>
                </a:lnTo>
                <a:lnTo>
                  <a:pt x="2291065" y="1717051"/>
                </a:lnTo>
                <a:lnTo>
                  <a:pt x="2290456" y="1713241"/>
                </a:lnTo>
                <a:lnTo>
                  <a:pt x="2290456" y="1710074"/>
                </a:lnTo>
                <a:lnTo>
                  <a:pt x="2288535" y="1706895"/>
                </a:lnTo>
                <a:lnTo>
                  <a:pt x="952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605408" y="7520299"/>
            <a:ext cx="20955" cy="6350"/>
          </a:xfrm>
          <a:custGeom>
            <a:avLst/>
            <a:gdLst/>
            <a:ahLst/>
            <a:cxnLst/>
            <a:rect l="l" t="t" r="r" b="b"/>
            <a:pathLst>
              <a:path w="20955" h="6350">
                <a:moveTo>
                  <a:pt x="20954" y="0"/>
                </a:moveTo>
                <a:lnTo>
                  <a:pt x="0" y="0"/>
                </a:lnTo>
                <a:lnTo>
                  <a:pt x="13334" y="2529"/>
                </a:lnTo>
                <a:lnTo>
                  <a:pt x="12691" y="3809"/>
                </a:lnTo>
                <a:lnTo>
                  <a:pt x="12691" y="5090"/>
                </a:lnTo>
                <a:lnTo>
                  <a:pt x="13965" y="5730"/>
                </a:lnTo>
                <a:lnTo>
                  <a:pt x="2095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605408" y="7520299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2691" y="5090"/>
                </a:lnTo>
                <a:lnTo>
                  <a:pt x="12691" y="3809"/>
                </a:lnTo>
                <a:lnTo>
                  <a:pt x="13334" y="2529"/>
                </a:lnTo>
                <a:lnTo>
                  <a:pt x="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806695" y="7388870"/>
            <a:ext cx="13970" cy="15240"/>
          </a:xfrm>
          <a:custGeom>
            <a:avLst/>
            <a:gdLst/>
            <a:ahLst/>
            <a:cxnLst/>
            <a:rect l="l" t="t" r="r" b="b"/>
            <a:pathLst>
              <a:path w="13969" h="15240">
                <a:moveTo>
                  <a:pt x="8263" y="0"/>
                </a:moveTo>
                <a:lnTo>
                  <a:pt x="0" y="10149"/>
                </a:lnTo>
                <a:lnTo>
                  <a:pt x="6358" y="15239"/>
                </a:lnTo>
                <a:lnTo>
                  <a:pt x="8263" y="14599"/>
                </a:lnTo>
                <a:lnTo>
                  <a:pt x="12704" y="12039"/>
                </a:lnTo>
                <a:lnTo>
                  <a:pt x="13334" y="12039"/>
                </a:lnTo>
                <a:lnTo>
                  <a:pt x="13978" y="11429"/>
                </a:lnTo>
                <a:lnTo>
                  <a:pt x="8263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736210" y="7278989"/>
            <a:ext cx="2442210" cy="1931670"/>
          </a:xfrm>
          <a:custGeom>
            <a:avLst/>
            <a:gdLst/>
            <a:ahLst/>
            <a:cxnLst/>
            <a:rect l="l" t="t" r="r" b="b"/>
            <a:pathLst>
              <a:path w="2442210" h="1931670">
                <a:moveTo>
                  <a:pt x="1252218" y="0"/>
                </a:moveTo>
                <a:lnTo>
                  <a:pt x="1059829" y="3200"/>
                </a:lnTo>
                <a:lnTo>
                  <a:pt x="967749" y="7010"/>
                </a:lnTo>
                <a:lnTo>
                  <a:pt x="878838" y="12070"/>
                </a:lnTo>
                <a:lnTo>
                  <a:pt x="793129" y="18440"/>
                </a:lnTo>
                <a:lnTo>
                  <a:pt x="711198" y="25420"/>
                </a:lnTo>
                <a:lnTo>
                  <a:pt x="633109" y="33040"/>
                </a:lnTo>
                <a:lnTo>
                  <a:pt x="558798" y="41300"/>
                </a:lnTo>
                <a:lnTo>
                  <a:pt x="424199" y="59070"/>
                </a:lnTo>
                <a:lnTo>
                  <a:pt x="309253" y="76199"/>
                </a:lnTo>
                <a:lnTo>
                  <a:pt x="215908" y="92720"/>
                </a:lnTo>
                <a:lnTo>
                  <a:pt x="146054" y="106070"/>
                </a:lnTo>
                <a:lnTo>
                  <a:pt x="102239" y="114940"/>
                </a:lnTo>
                <a:lnTo>
                  <a:pt x="53339" y="253380"/>
                </a:lnTo>
                <a:lnTo>
                  <a:pt x="34933" y="377836"/>
                </a:lnTo>
                <a:lnTo>
                  <a:pt x="20954" y="501030"/>
                </a:lnTo>
                <a:lnTo>
                  <a:pt x="10799" y="622319"/>
                </a:lnTo>
                <a:lnTo>
                  <a:pt x="4453" y="741060"/>
                </a:lnTo>
                <a:lnTo>
                  <a:pt x="643" y="856634"/>
                </a:lnTo>
                <a:lnTo>
                  <a:pt x="0" y="969029"/>
                </a:lnTo>
                <a:lnTo>
                  <a:pt x="1904" y="1076971"/>
                </a:lnTo>
                <a:lnTo>
                  <a:pt x="6358" y="1179841"/>
                </a:lnTo>
                <a:lnTo>
                  <a:pt x="12073" y="1276996"/>
                </a:lnTo>
                <a:lnTo>
                  <a:pt x="18419" y="1368436"/>
                </a:lnTo>
                <a:lnTo>
                  <a:pt x="26669" y="1452899"/>
                </a:lnTo>
                <a:lnTo>
                  <a:pt x="34933" y="1529730"/>
                </a:lnTo>
                <a:lnTo>
                  <a:pt x="43184" y="1598310"/>
                </a:lnTo>
                <a:lnTo>
                  <a:pt x="51434" y="1658639"/>
                </a:lnTo>
                <a:lnTo>
                  <a:pt x="59698" y="1709431"/>
                </a:lnTo>
                <a:lnTo>
                  <a:pt x="66044" y="1750710"/>
                </a:lnTo>
                <a:lnTo>
                  <a:pt x="74938" y="1800240"/>
                </a:lnTo>
                <a:lnTo>
                  <a:pt x="134624" y="1828815"/>
                </a:lnTo>
                <a:lnTo>
                  <a:pt x="184154" y="1839614"/>
                </a:lnTo>
                <a:lnTo>
                  <a:pt x="283844" y="1858664"/>
                </a:lnTo>
                <a:lnTo>
                  <a:pt x="334008" y="1867546"/>
                </a:lnTo>
                <a:lnTo>
                  <a:pt x="385459" y="1875809"/>
                </a:lnTo>
                <a:lnTo>
                  <a:pt x="437519" y="1883429"/>
                </a:lnTo>
                <a:lnTo>
                  <a:pt x="489578" y="1890406"/>
                </a:lnTo>
                <a:lnTo>
                  <a:pt x="542309" y="1896764"/>
                </a:lnTo>
                <a:lnTo>
                  <a:pt x="648989" y="1908194"/>
                </a:lnTo>
                <a:lnTo>
                  <a:pt x="703578" y="1913266"/>
                </a:lnTo>
                <a:lnTo>
                  <a:pt x="813428" y="1920886"/>
                </a:lnTo>
                <a:lnTo>
                  <a:pt x="868689" y="1924065"/>
                </a:lnTo>
                <a:lnTo>
                  <a:pt x="924558" y="1926601"/>
                </a:lnTo>
                <a:lnTo>
                  <a:pt x="981068" y="1928506"/>
                </a:lnTo>
                <a:lnTo>
                  <a:pt x="1038218" y="1929780"/>
                </a:lnTo>
                <a:lnTo>
                  <a:pt x="1153158" y="1931054"/>
                </a:lnTo>
                <a:lnTo>
                  <a:pt x="1250969" y="1930411"/>
                </a:lnTo>
                <a:lnTo>
                  <a:pt x="1346219" y="1927875"/>
                </a:lnTo>
                <a:lnTo>
                  <a:pt x="1528459" y="1919624"/>
                </a:lnTo>
                <a:lnTo>
                  <a:pt x="1614809" y="1913909"/>
                </a:lnTo>
                <a:lnTo>
                  <a:pt x="1697988" y="1906920"/>
                </a:lnTo>
                <a:lnTo>
                  <a:pt x="1851669" y="1891680"/>
                </a:lnTo>
                <a:lnTo>
                  <a:pt x="1988829" y="1875166"/>
                </a:lnTo>
                <a:lnTo>
                  <a:pt x="2105658" y="1858021"/>
                </a:lnTo>
                <a:lnTo>
                  <a:pt x="2200908" y="1842781"/>
                </a:lnTo>
                <a:lnTo>
                  <a:pt x="2272658" y="1830089"/>
                </a:lnTo>
                <a:lnTo>
                  <a:pt x="2317769" y="1821195"/>
                </a:lnTo>
                <a:lnTo>
                  <a:pt x="2373639" y="1683404"/>
                </a:lnTo>
                <a:lnTo>
                  <a:pt x="2397779" y="1558936"/>
                </a:lnTo>
                <a:lnTo>
                  <a:pt x="2415549" y="1435754"/>
                </a:lnTo>
                <a:lnTo>
                  <a:pt x="2428868" y="1314465"/>
                </a:lnTo>
                <a:lnTo>
                  <a:pt x="2437128" y="1195724"/>
                </a:lnTo>
                <a:lnTo>
                  <a:pt x="2441579" y="1079519"/>
                </a:lnTo>
                <a:lnTo>
                  <a:pt x="2442219" y="967755"/>
                </a:lnTo>
                <a:lnTo>
                  <a:pt x="2439689" y="859801"/>
                </a:lnTo>
                <a:lnTo>
                  <a:pt x="2434599" y="756300"/>
                </a:lnTo>
                <a:lnTo>
                  <a:pt x="2426979" y="659145"/>
                </a:lnTo>
                <a:lnTo>
                  <a:pt x="2418078" y="567705"/>
                </a:lnTo>
                <a:lnTo>
                  <a:pt x="2408569" y="483254"/>
                </a:lnTo>
                <a:lnTo>
                  <a:pt x="2397779" y="406411"/>
                </a:lnTo>
                <a:lnTo>
                  <a:pt x="2386349" y="337200"/>
                </a:lnTo>
                <a:lnTo>
                  <a:pt x="2376168" y="276880"/>
                </a:lnTo>
                <a:lnTo>
                  <a:pt x="2366019" y="226070"/>
                </a:lnTo>
                <a:lnTo>
                  <a:pt x="2357118" y="185440"/>
                </a:lnTo>
                <a:lnTo>
                  <a:pt x="2345688" y="135910"/>
                </a:lnTo>
                <a:lnTo>
                  <a:pt x="2284728" y="107320"/>
                </a:lnTo>
                <a:lnTo>
                  <a:pt x="2183139" y="85740"/>
                </a:lnTo>
                <a:lnTo>
                  <a:pt x="2131688" y="76199"/>
                </a:lnTo>
                <a:lnTo>
                  <a:pt x="2027569" y="58430"/>
                </a:lnTo>
                <a:lnTo>
                  <a:pt x="1974869" y="50170"/>
                </a:lnTo>
                <a:lnTo>
                  <a:pt x="1868189" y="36210"/>
                </a:lnTo>
                <a:lnTo>
                  <a:pt x="1814209" y="29870"/>
                </a:lnTo>
                <a:lnTo>
                  <a:pt x="1759589" y="24140"/>
                </a:lnTo>
                <a:lnTo>
                  <a:pt x="1704968" y="19049"/>
                </a:lnTo>
                <a:lnTo>
                  <a:pt x="1649739" y="14630"/>
                </a:lnTo>
                <a:lnTo>
                  <a:pt x="1593869" y="10820"/>
                </a:lnTo>
                <a:lnTo>
                  <a:pt x="1537968" y="7619"/>
                </a:lnTo>
                <a:lnTo>
                  <a:pt x="1424949" y="2560"/>
                </a:lnTo>
                <a:lnTo>
                  <a:pt x="1367799" y="1280"/>
                </a:lnTo>
                <a:lnTo>
                  <a:pt x="1252218" y="0"/>
                </a:lnTo>
                <a:close/>
              </a:path>
            </a:pathLst>
          </a:custGeom>
          <a:solidFill>
            <a:srgbClr val="DF6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722875" y="7269480"/>
            <a:ext cx="1802130" cy="1953895"/>
          </a:xfrm>
          <a:custGeom>
            <a:avLst/>
            <a:gdLst/>
            <a:ahLst/>
            <a:cxnLst/>
            <a:rect l="l" t="t" r="r" b="b"/>
            <a:pathLst>
              <a:path w="1802129" h="1953895">
                <a:moveTo>
                  <a:pt x="1438284" y="0"/>
                </a:moveTo>
                <a:lnTo>
                  <a:pt x="1072524" y="0"/>
                </a:lnTo>
                <a:lnTo>
                  <a:pt x="980444" y="6339"/>
                </a:lnTo>
                <a:lnTo>
                  <a:pt x="891533" y="9509"/>
                </a:lnTo>
                <a:lnTo>
                  <a:pt x="805184" y="15239"/>
                </a:lnTo>
                <a:lnTo>
                  <a:pt x="723284" y="24749"/>
                </a:lnTo>
                <a:lnTo>
                  <a:pt x="644523" y="30479"/>
                </a:lnTo>
                <a:lnTo>
                  <a:pt x="434973" y="57790"/>
                </a:lnTo>
                <a:lnTo>
                  <a:pt x="374654" y="67299"/>
                </a:lnTo>
                <a:lnTo>
                  <a:pt x="319409" y="73030"/>
                </a:lnTo>
                <a:lnTo>
                  <a:pt x="225433" y="91439"/>
                </a:lnTo>
                <a:lnTo>
                  <a:pt x="187333" y="97779"/>
                </a:lnTo>
                <a:lnTo>
                  <a:pt x="154948" y="103510"/>
                </a:lnTo>
                <a:lnTo>
                  <a:pt x="129539" y="109849"/>
                </a:lnTo>
                <a:lnTo>
                  <a:pt x="110489" y="113019"/>
                </a:lnTo>
                <a:lnTo>
                  <a:pt x="98429" y="116189"/>
                </a:lnTo>
                <a:lnTo>
                  <a:pt x="64139" y="201289"/>
                </a:lnTo>
                <a:lnTo>
                  <a:pt x="52709" y="268589"/>
                </a:lnTo>
                <a:lnTo>
                  <a:pt x="42553" y="332110"/>
                </a:lnTo>
                <a:lnTo>
                  <a:pt x="33659" y="396239"/>
                </a:lnTo>
                <a:lnTo>
                  <a:pt x="26039" y="460379"/>
                </a:lnTo>
                <a:lnTo>
                  <a:pt x="19693" y="524505"/>
                </a:lnTo>
                <a:lnTo>
                  <a:pt x="13978" y="588644"/>
                </a:lnTo>
                <a:lnTo>
                  <a:pt x="9524" y="649604"/>
                </a:lnTo>
                <a:lnTo>
                  <a:pt x="5714" y="710564"/>
                </a:lnTo>
                <a:lnTo>
                  <a:pt x="3179" y="771524"/>
                </a:lnTo>
                <a:lnTo>
                  <a:pt x="1274" y="832484"/>
                </a:lnTo>
                <a:lnTo>
                  <a:pt x="643" y="890265"/>
                </a:lnTo>
                <a:lnTo>
                  <a:pt x="0" y="944879"/>
                </a:lnTo>
                <a:lnTo>
                  <a:pt x="0" y="1000124"/>
                </a:lnTo>
                <a:lnTo>
                  <a:pt x="1274" y="1054739"/>
                </a:lnTo>
                <a:lnTo>
                  <a:pt x="2548" y="1106804"/>
                </a:lnTo>
                <a:lnTo>
                  <a:pt x="4453" y="1155060"/>
                </a:lnTo>
                <a:lnTo>
                  <a:pt x="6358" y="1203959"/>
                </a:lnTo>
                <a:lnTo>
                  <a:pt x="8894" y="1252859"/>
                </a:lnTo>
                <a:lnTo>
                  <a:pt x="12073" y="1295399"/>
                </a:lnTo>
                <a:lnTo>
                  <a:pt x="15239" y="1341119"/>
                </a:lnTo>
                <a:lnTo>
                  <a:pt x="19049" y="1386839"/>
                </a:lnTo>
                <a:lnTo>
                  <a:pt x="22859" y="1429380"/>
                </a:lnTo>
                <a:lnTo>
                  <a:pt x="26669" y="1469385"/>
                </a:lnTo>
                <a:lnTo>
                  <a:pt x="39374" y="1581780"/>
                </a:lnTo>
                <a:lnTo>
                  <a:pt x="48268" y="1645919"/>
                </a:lnTo>
                <a:lnTo>
                  <a:pt x="56519" y="1701164"/>
                </a:lnTo>
                <a:lnTo>
                  <a:pt x="60329" y="1725299"/>
                </a:lnTo>
                <a:lnTo>
                  <a:pt x="63508" y="1746884"/>
                </a:lnTo>
                <a:lnTo>
                  <a:pt x="66674" y="1767839"/>
                </a:lnTo>
                <a:lnTo>
                  <a:pt x="69854" y="1783079"/>
                </a:lnTo>
                <a:lnTo>
                  <a:pt x="72389" y="1798319"/>
                </a:lnTo>
                <a:lnTo>
                  <a:pt x="74294" y="1807844"/>
                </a:lnTo>
                <a:lnTo>
                  <a:pt x="76199" y="1816739"/>
                </a:lnTo>
                <a:lnTo>
                  <a:pt x="77474" y="1823084"/>
                </a:lnTo>
                <a:lnTo>
                  <a:pt x="77474" y="1825620"/>
                </a:lnTo>
                <a:lnTo>
                  <a:pt x="85094" y="1835145"/>
                </a:lnTo>
                <a:lnTo>
                  <a:pt x="96524" y="1840860"/>
                </a:lnTo>
                <a:lnTo>
                  <a:pt x="145423" y="1853564"/>
                </a:lnTo>
                <a:lnTo>
                  <a:pt x="194309" y="1862459"/>
                </a:lnTo>
                <a:lnTo>
                  <a:pt x="244483" y="1874519"/>
                </a:lnTo>
                <a:lnTo>
                  <a:pt x="294644" y="1884044"/>
                </a:lnTo>
                <a:lnTo>
                  <a:pt x="345454" y="1889759"/>
                </a:lnTo>
                <a:lnTo>
                  <a:pt x="448324" y="1908179"/>
                </a:lnTo>
                <a:lnTo>
                  <a:pt x="715664" y="1938659"/>
                </a:lnTo>
                <a:lnTo>
                  <a:pt x="994403" y="1953899"/>
                </a:lnTo>
                <a:lnTo>
                  <a:pt x="1264913" y="1953899"/>
                </a:lnTo>
                <a:lnTo>
                  <a:pt x="1542434" y="1945004"/>
                </a:lnTo>
                <a:lnTo>
                  <a:pt x="1712604" y="1932300"/>
                </a:lnTo>
                <a:lnTo>
                  <a:pt x="1738634" y="1929764"/>
                </a:lnTo>
                <a:lnTo>
                  <a:pt x="1066184" y="1929764"/>
                </a:lnTo>
                <a:lnTo>
                  <a:pt x="1014734" y="1926585"/>
                </a:lnTo>
                <a:lnTo>
                  <a:pt x="963314" y="1926585"/>
                </a:lnTo>
                <a:lnTo>
                  <a:pt x="753124" y="1914524"/>
                </a:lnTo>
                <a:lnTo>
                  <a:pt x="699784" y="1908179"/>
                </a:lnTo>
                <a:lnTo>
                  <a:pt x="645804" y="1904999"/>
                </a:lnTo>
                <a:lnTo>
                  <a:pt x="483863" y="1886580"/>
                </a:lnTo>
                <a:lnTo>
                  <a:pt x="211454" y="1840860"/>
                </a:lnTo>
                <a:lnTo>
                  <a:pt x="102869" y="1816739"/>
                </a:lnTo>
                <a:lnTo>
                  <a:pt x="92714" y="1762124"/>
                </a:lnTo>
                <a:lnTo>
                  <a:pt x="86368" y="1722119"/>
                </a:lnTo>
                <a:lnTo>
                  <a:pt x="78748" y="1673220"/>
                </a:lnTo>
                <a:lnTo>
                  <a:pt x="70484" y="1612260"/>
                </a:lnTo>
                <a:lnTo>
                  <a:pt x="61603" y="1545585"/>
                </a:lnTo>
                <a:lnTo>
                  <a:pt x="53339" y="1469385"/>
                </a:lnTo>
                <a:lnTo>
                  <a:pt x="45089" y="1383660"/>
                </a:lnTo>
                <a:lnTo>
                  <a:pt x="38099" y="1292220"/>
                </a:lnTo>
                <a:lnTo>
                  <a:pt x="32384" y="1198244"/>
                </a:lnTo>
                <a:lnTo>
                  <a:pt x="28574" y="1094100"/>
                </a:lnTo>
                <a:lnTo>
                  <a:pt x="26039" y="984884"/>
                </a:lnTo>
                <a:lnTo>
                  <a:pt x="26669" y="875025"/>
                </a:lnTo>
                <a:lnTo>
                  <a:pt x="29849" y="758820"/>
                </a:lnTo>
                <a:lnTo>
                  <a:pt x="36838" y="636900"/>
                </a:lnTo>
                <a:lnTo>
                  <a:pt x="46994" y="518159"/>
                </a:lnTo>
                <a:lnTo>
                  <a:pt x="60959" y="393060"/>
                </a:lnTo>
                <a:lnTo>
                  <a:pt x="79379" y="268589"/>
                </a:lnTo>
                <a:lnTo>
                  <a:pt x="102869" y="143499"/>
                </a:lnTo>
                <a:lnTo>
                  <a:pt x="106679" y="140329"/>
                </a:lnTo>
                <a:lnTo>
                  <a:pt x="117479" y="140329"/>
                </a:lnTo>
                <a:lnTo>
                  <a:pt x="135254" y="133990"/>
                </a:lnTo>
                <a:lnTo>
                  <a:pt x="160019" y="131429"/>
                </a:lnTo>
                <a:lnTo>
                  <a:pt x="191143" y="125089"/>
                </a:lnTo>
                <a:lnTo>
                  <a:pt x="228599" y="116189"/>
                </a:lnTo>
                <a:lnTo>
                  <a:pt x="271784" y="109849"/>
                </a:lnTo>
                <a:lnTo>
                  <a:pt x="375294" y="91439"/>
                </a:lnTo>
                <a:lnTo>
                  <a:pt x="499743" y="73030"/>
                </a:lnTo>
                <a:lnTo>
                  <a:pt x="569604" y="67299"/>
                </a:lnTo>
                <a:lnTo>
                  <a:pt x="721364" y="48889"/>
                </a:lnTo>
                <a:lnTo>
                  <a:pt x="979163" y="30479"/>
                </a:lnTo>
                <a:lnTo>
                  <a:pt x="1167134" y="24749"/>
                </a:lnTo>
                <a:lnTo>
                  <a:pt x="1801514" y="24749"/>
                </a:lnTo>
                <a:lnTo>
                  <a:pt x="1774204" y="21579"/>
                </a:lnTo>
                <a:lnTo>
                  <a:pt x="1719584" y="18409"/>
                </a:lnTo>
                <a:lnTo>
                  <a:pt x="1664354" y="12070"/>
                </a:lnTo>
                <a:lnTo>
                  <a:pt x="143828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988429" y="7294229"/>
            <a:ext cx="1203325" cy="1905635"/>
          </a:xfrm>
          <a:custGeom>
            <a:avLst/>
            <a:gdLst/>
            <a:ahLst/>
            <a:cxnLst/>
            <a:rect l="l" t="t" r="r" b="b"/>
            <a:pathLst>
              <a:path w="1203325" h="1905634">
                <a:moveTo>
                  <a:pt x="535960" y="0"/>
                </a:moveTo>
                <a:lnTo>
                  <a:pt x="100980" y="0"/>
                </a:lnTo>
                <a:lnTo>
                  <a:pt x="152399" y="2560"/>
                </a:lnTo>
                <a:lnTo>
                  <a:pt x="203850" y="2560"/>
                </a:lnTo>
                <a:lnTo>
                  <a:pt x="415930" y="15239"/>
                </a:lnTo>
                <a:lnTo>
                  <a:pt x="469910" y="20970"/>
                </a:lnTo>
                <a:lnTo>
                  <a:pt x="523890" y="24140"/>
                </a:lnTo>
                <a:lnTo>
                  <a:pt x="578479" y="30479"/>
                </a:lnTo>
                <a:lnTo>
                  <a:pt x="633740" y="39380"/>
                </a:lnTo>
                <a:lnTo>
                  <a:pt x="688969" y="45719"/>
                </a:lnTo>
                <a:lnTo>
                  <a:pt x="744230" y="54620"/>
                </a:lnTo>
                <a:lnTo>
                  <a:pt x="799459" y="60959"/>
                </a:lnTo>
                <a:lnTo>
                  <a:pt x="855360" y="73030"/>
                </a:lnTo>
                <a:lnTo>
                  <a:pt x="911230" y="81930"/>
                </a:lnTo>
                <a:lnTo>
                  <a:pt x="1078870" y="118750"/>
                </a:lnTo>
                <a:lnTo>
                  <a:pt x="1091580" y="170200"/>
                </a:lnTo>
                <a:lnTo>
                  <a:pt x="1100449" y="210190"/>
                </a:lnTo>
                <a:lnTo>
                  <a:pt x="1109990" y="261640"/>
                </a:lnTo>
                <a:lnTo>
                  <a:pt x="1120780" y="320039"/>
                </a:lnTo>
                <a:lnTo>
                  <a:pt x="1132210" y="389909"/>
                </a:lnTo>
                <a:lnTo>
                  <a:pt x="1142999" y="466109"/>
                </a:lnTo>
                <a:lnTo>
                  <a:pt x="1153180" y="548655"/>
                </a:lnTo>
                <a:lnTo>
                  <a:pt x="1162049" y="640095"/>
                </a:lnTo>
                <a:lnTo>
                  <a:pt x="1169669" y="737250"/>
                </a:lnTo>
                <a:lnTo>
                  <a:pt x="1174760" y="840751"/>
                </a:lnTo>
                <a:lnTo>
                  <a:pt x="1177289" y="947431"/>
                </a:lnTo>
                <a:lnTo>
                  <a:pt x="1176649" y="1060469"/>
                </a:lnTo>
                <a:lnTo>
                  <a:pt x="1172230" y="1176031"/>
                </a:lnTo>
                <a:lnTo>
                  <a:pt x="1163970" y="1295415"/>
                </a:lnTo>
                <a:lnTo>
                  <a:pt x="1151260" y="1417335"/>
                </a:lnTo>
                <a:lnTo>
                  <a:pt x="1132850" y="1539255"/>
                </a:lnTo>
                <a:lnTo>
                  <a:pt x="1109350" y="1666890"/>
                </a:lnTo>
                <a:lnTo>
                  <a:pt x="1078870" y="1791989"/>
                </a:lnTo>
                <a:lnTo>
                  <a:pt x="1075060" y="1791989"/>
                </a:lnTo>
                <a:lnTo>
                  <a:pt x="1064270" y="1795156"/>
                </a:lnTo>
                <a:lnTo>
                  <a:pt x="1045860" y="1798335"/>
                </a:lnTo>
                <a:lnTo>
                  <a:pt x="1020439" y="1804050"/>
                </a:lnTo>
                <a:lnTo>
                  <a:pt x="988710" y="1810396"/>
                </a:lnTo>
                <a:lnTo>
                  <a:pt x="906139" y="1822469"/>
                </a:lnTo>
                <a:lnTo>
                  <a:pt x="800099" y="1840876"/>
                </a:lnTo>
                <a:lnTo>
                  <a:pt x="739139" y="1846591"/>
                </a:lnTo>
                <a:lnTo>
                  <a:pt x="602620" y="1865010"/>
                </a:lnTo>
                <a:lnTo>
                  <a:pt x="527700" y="1871356"/>
                </a:lnTo>
                <a:lnTo>
                  <a:pt x="448330" y="1880250"/>
                </a:lnTo>
                <a:lnTo>
                  <a:pt x="188610" y="1898669"/>
                </a:lnTo>
                <a:lnTo>
                  <a:pt x="0" y="1905015"/>
                </a:lnTo>
                <a:lnTo>
                  <a:pt x="473080" y="1905015"/>
                </a:lnTo>
                <a:lnTo>
                  <a:pt x="601339" y="1889775"/>
                </a:lnTo>
                <a:lnTo>
                  <a:pt x="672480" y="1883429"/>
                </a:lnTo>
                <a:lnTo>
                  <a:pt x="738499" y="1874535"/>
                </a:lnTo>
                <a:lnTo>
                  <a:pt x="856609" y="1856116"/>
                </a:lnTo>
                <a:lnTo>
                  <a:pt x="907420" y="1849770"/>
                </a:lnTo>
                <a:lnTo>
                  <a:pt x="952499" y="1840876"/>
                </a:lnTo>
                <a:lnTo>
                  <a:pt x="1024249" y="1828815"/>
                </a:lnTo>
                <a:lnTo>
                  <a:pt x="1050310" y="1825636"/>
                </a:lnTo>
                <a:lnTo>
                  <a:pt x="1069969" y="1819290"/>
                </a:lnTo>
                <a:lnTo>
                  <a:pt x="1082039" y="1816111"/>
                </a:lnTo>
                <a:lnTo>
                  <a:pt x="1087130" y="1816111"/>
                </a:lnTo>
                <a:lnTo>
                  <a:pt x="1097920" y="1810396"/>
                </a:lnTo>
                <a:lnTo>
                  <a:pt x="1120780" y="1731029"/>
                </a:lnTo>
                <a:lnTo>
                  <a:pt x="1135379" y="1666890"/>
                </a:lnTo>
                <a:lnTo>
                  <a:pt x="1148730" y="1602751"/>
                </a:lnTo>
                <a:lnTo>
                  <a:pt x="1160160" y="1536076"/>
                </a:lnTo>
                <a:lnTo>
                  <a:pt x="1169669" y="1471949"/>
                </a:lnTo>
                <a:lnTo>
                  <a:pt x="1178570" y="1407810"/>
                </a:lnTo>
                <a:lnTo>
                  <a:pt x="1185550" y="1346850"/>
                </a:lnTo>
                <a:lnTo>
                  <a:pt x="1191280" y="1282711"/>
                </a:lnTo>
                <a:lnTo>
                  <a:pt x="1195699" y="1221751"/>
                </a:lnTo>
                <a:lnTo>
                  <a:pt x="1199509" y="1160791"/>
                </a:lnTo>
                <a:lnTo>
                  <a:pt x="1201430" y="1103010"/>
                </a:lnTo>
                <a:lnTo>
                  <a:pt x="1203319" y="1045229"/>
                </a:lnTo>
                <a:lnTo>
                  <a:pt x="1203319" y="932191"/>
                </a:lnTo>
                <a:lnTo>
                  <a:pt x="1202070" y="877589"/>
                </a:lnTo>
                <a:lnTo>
                  <a:pt x="1200790" y="825511"/>
                </a:lnTo>
                <a:lnTo>
                  <a:pt x="1198260" y="777255"/>
                </a:lnTo>
                <a:lnTo>
                  <a:pt x="1195090" y="728356"/>
                </a:lnTo>
                <a:lnTo>
                  <a:pt x="1191889" y="682636"/>
                </a:lnTo>
                <a:lnTo>
                  <a:pt x="1184269" y="591196"/>
                </a:lnTo>
                <a:lnTo>
                  <a:pt x="1179210" y="548655"/>
                </a:lnTo>
                <a:lnTo>
                  <a:pt x="1174120" y="502935"/>
                </a:lnTo>
                <a:lnTo>
                  <a:pt x="1169029" y="462930"/>
                </a:lnTo>
                <a:lnTo>
                  <a:pt x="1163970" y="423556"/>
                </a:lnTo>
                <a:lnTo>
                  <a:pt x="1152540" y="350519"/>
                </a:lnTo>
                <a:lnTo>
                  <a:pt x="1141750" y="286390"/>
                </a:lnTo>
                <a:lnTo>
                  <a:pt x="1136020" y="259079"/>
                </a:lnTo>
                <a:lnTo>
                  <a:pt x="1130929" y="231160"/>
                </a:lnTo>
                <a:lnTo>
                  <a:pt x="1126510" y="207020"/>
                </a:lnTo>
                <a:lnTo>
                  <a:pt x="1122060" y="185440"/>
                </a:lnTo>
                <a:lnTo>
                  <a:pt x="1117610" y="167639"/>
                </a:lnTo>
                <a:lnTo>
                  <a:pt x="1113800" y="149230"/>
                </a:lnTo>
                <a:lnTo>
                  <a:pt x="1110630" y="137159"/>
                </a:lnTo>
                <a:lnTo>
                  <a:pt x="1108069" y="124480"/>
                </a:lnTo>
                <a:lnTo>
                  <a:pt x="1106180" y="115580"/>
                </a:lnTo>
                <a:lnTo>
                  <a:pt x="1104899" y="112410"/>
                </a:lnTo>
                <a:lnTo>
                  <a:pt x="1104259" y="109240"/>
                </a:lnTo>
                <a:lnTo>
                  <a:pt x="1096639" y="97170"/>
                </a:lnTo>
                <a:lnTo>
                  <a:pt x="1085209" y="91439"/>
                </a:lnTo>
                <a:lnTo>
                  <a:pt x="1035070" y="81930"/>
                </a:lnTo>
                <a:lnTo>
                  <a:pt x="984260" y="69860"/>
                </a:lnTo>
                <a:lnTo>
                  <a:pt x="933449" y="60959"/>
                </a:lnTo>
                <a:lnTo>
                  <a:pt x="882030" y="48280"/>
                </a:lnTo>
                <a:lnTo>
                  <a:pt x="777880" y="30479"/>
                </a:lnTo>
                <a:lnTo>
                  <a:pt x="724540" y="24140"/>
                </a:lnTo>
                <a:lnTo>
                  <a:pt x="671200" y="15239"/>
                </a:lnTo>
                <a:lnTo>
                  <a:pt x="53596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890650" y="72678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4439">
            <a:solidFill>
              <a:srgbClr val="3215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929889" y="7432030"/>
            <a:ext cx="2054860" cy="1626235"/>
          </a:xfrm>
          <a:custGeom>
            <a:avLst/>
            <a:gdLst/>
            <a:ahLst/>
            <a:cxnLst/>
            <a:rect l="l" t="t" r="r" b="b"/>
            <a:pathLst>
              <a:path w="2054860" h="1626234">
                <a:moveTo>
                  <a:pt x="1102370" y="0"/>
                </a:moveTo>
                <a:lnTo>
                  <a:pt x="1053480" y="0"/>
                </a:lnTo>
                <a:lnTo>
                  <a:pt x="971549" y="640"/>
                </a:lnTo>
                <a:lnTo>
                  <a:pt x="892180" y="2560"/>
                </a:lnTo>
                <a:lnTo>
                  <a:pt x="814699" y="5730"/>
                </a:lnTo>
                <a:lnTo>
                  <a:pt x="739780" y="10180"/>
                </a:lnTo>
                <a:lnTo>
                  <a:pt x="668030" y="15239"/>
                </a:lnTo>
                <a:lnTo>
                  <a:pt x="598810" y="20970"/>
                </a:lnTo>
                <a:lnTo>
                  <a:pt x="533399" y="27310"/>
                </a:lnTo>
                <a:lnTo>
                  <a:pt x="471159" y="34289"/>
                </a:lnTo>
                <a:lnTo>
                  <a:pt x="358139" y="48889"/>
                </a:lnTo>
                <a:lnTo>
                  <a:pt x="307329" y="56509"/>
                </a:lnTo>
                <a:lnTo>
                  <a:pt x="182879" y="77480"/>
                </a:lnTo>
                <a:lnTo>
                  <a:pt x="73664" y="99059"/>
                </a:lnTo>
                <a:lnTo>
                  <a:pt x="44445" y="214000"/>
                </a:lnTo>
                <a:lnTo>
                  <a:pt x="29205" y="318784"/>
                </a:lnTo>
                <a:lnTo>
                  <a:pt x="17144" y="422285"/>
                </a:lnTo>
                <a:lnTo>
                  <a:pt x="8894" y="523881"/>
                </a:lnTo>
                <a:lnTo>
                  <a:pt x="3179" y="623584"/>
                </a:lnTo>
                <a:lnTo>
                  <a:pt x="630" y="720739"/>
                </a:lnTo>
                <a:lnTo>
                  <a:pt x="0" y="815346"/>
                </a:lnTo>
                <a:lnTo>
                  <a:pt x="1904" y="906155"/>
                </a:lnTo>
                <a:lnTo>
                  <a:pt x="5084" y="992511"/>
                </a:lnTo>
                <a:lnTo>
                  <a:pt x="9524" y="1074426"/>
                </a:lnTo>
                <a:lnTo>
                  <a:pt x="15870" y="1150626"/>
                </a:lnTo>
                <a:lnTo>
                  <a:pt x="22229" y="1221754"/>
                </a:lnTo>
                <a:lnTo>
                  <a:pt x="29205" y="1286524"/>
                </a:lnTo>
                <a:lnTo>
                  <a:pt x="36194" y="1344305"/>
                </a:lnTo>
                <a:lnTo>
                  <a:pt x="43184" y="1395109"/>
                </a:lnTo>
                <a:lnTo>
                  <a:pt x="49529" y="1437650"/>
                </a:lnTo>
                <a:lnTo>
                  <a:pt x="59685" y="1497979"/>
                </a:lnTo>
                <a:lnTo>
                  <a:pt x="114930" y="1539889"/>
                </a:lnTo>
                <a:lnTo>
                  <a:pt x="156209" y="1548140"/>
                </a:lnTo>
                <a:lnTo>
                  <a:pt x="197479" y="1557034"/>
                </a:lnTo>
                <a:lnTo>
                  <a:pt x="240029" y="1564654"/>
                </a:lnTo>
                <a:lnTo>
                  <a:pt x="325130" y="1578620"/>
                </a:lnTo>
                <a:lnTo>
                  <a:pt x="412760" y="1591324"/>
                </a:lnTo>
                <a:lnTo>
                  <a:pt x="501639" y="1601480"/>
                </a:lnTo>
                <a:lnTo>
                  <a:pt x="592470" y="1610374"/>
                </a:lnTo>
                <a:lnTo>
                  <a:pt x="731519" y="1619899"/>
                </a:lnTo>
                <a:lnTo>
                  <a:pt x="826129" y="1623709"/>
                </a:lnTo>
                <a:lnTo>
                  <a:pt x="970909" y="1625614"/>
                </a:lnTo>
                <a:lnTo>
                  <a:pt x="1052840" y="1624971"/>
                </a:lnTo>
                <a:lnTo>
                  <a:pt x="1132850" y="1623066"/>
                </a:lnTo>
                <a:lnTo>
                  <a:pt x="1285890" y="1616089"/>
                </a:lnTo>
                <a:lnTo>
                  <a:pt x="1358280" y="1611005"/>
                </a:lnTo>
                <a:lnTo>
                  <a:pt x="1428109" y="1605290"/>
                </a:lnTo>
                <a:lnTo>
                  <a:pt x="1557649" y="1592586"/>
                </a:lnTo>
                <a:lnTo>
                  <a:pt x="1672589" y="1578620"/>
                </a:lnTo>
                <a:lnTo>
                  <a:pt x="1771009" y="1564654"/>
                </a:lnTo>
                <a:lnTo>
                  <a:pt x="1851019" y="1551319"/>
                </a:lnTo>
                <a:lnTo>
                  <a:pt x="1948830" y="1533531"/>
                </a:lnTo>
                <a:lnTo>
                  <a:pt x="1997720" y="1416064"/>
                </a:lnTo>
                <a:lnTo>
                  <a:pt x="2017410" y="1311289"/>
                </a:lnTo>
                <a:lnTo>
                  <a:pt x="2032650" y="1207776"/>
                </a:lnTo>
                <a:lnTo>
                  <a:pt x="2043440" y="1105549"/>
                </a:lnTo>
                <a:lnTo>
                  <a:pt x="2050420" y="1005846"/>
                </a:lnTo>
                <a:lnTo>
                  <a:pt x="2054230" y="908691"/>
                </a:lnTo>
                <a:lnTo>
                  <a:pt x="2054870" y="814084"/>
                </a:lnTo>
                <a:lnTo>
                  <a:pt x="2052949" y="723275"/>
                </a:lnTo>
                <a:lnTo>
                  <a:pt x="2048499" y="636919"/>
                </a:lnTo>
                <a:lnTo>
                  <a:pt x="2042800" y="555004"/>
                </a:lnTo>
                <a:lnTo>
                  <a:pt x="2035180" y="478161"/>
                </a:lnTo>
                <a:lnTo>
                  <a:pt x="2026279" y="407045"/>
                </a:lnTo>
                <a:lnTo>
                  <a:pt x="2017410" y="342275"/>
                </a:lnTo>
                <a:lnTo>
                  <a:pt x="2008510" y="284494"/>
                </a:lnTo>
                <a:lnTo>
                  <a:pt x="1999609" y="233690"/>
                </a:lnTo>
                <a:lnTo>
                  <a:pt x="1990740" y="191140"/>
                </a:lnTo>
                <a:lnTo>
                  <a:pt x="1978030" y="131460"/>
                </a:lnTo>
                <a:lnTo>
                  <a:pt x="1920880" y="89550"/>
                </a:lnTo>
                <a:lnTo>
                  <a:pt x="1835779" y="71749"/>
                </a:lnTo>
                <a:lnTo>
                  <a:pt x="1792620" y="63520"/>
                </a:lnTo>
                <a:lnTo>
                  <a:pt x="1748789" y="55900"/>
                </a:lnTo>
                <a:lnTo>
                  <a:pt x="1660519" y="41909"/>
                </a:lnTo>
                <a:lnTo>
                  <a:pt x="1616080" y="35570"/>
                </a:lnTo>
                <a:lnTo>
                  <a:pt x="1571000" y="29839"/>
                </a:lnTo>
                <a:lnTo>
                  <a:pt x="1480200" y="19690"/>
                </a:lnTo>
                <a:lnTo>
                  <a:pt x="1387480" y="12070"/>
                </a:lnTo>
                <a:lnTo>
                  <a:pt x="1293510" y="5730"/>
                </a:lnTo>
                <a:lnTo>
                  <a:pt x="1198869" y="1920"/>
                </a:lnTo>
                <a:lnTo>
                  <a:pt x="1150619" y="640"/>
                </a:lnTo>
                <a:lnTo>
                  <a:pt x="1102370" y="0"/>
                </a:lnTo>
                <a:close/>
              </a:path>
            </a:pathLst>
          </a:custGeom>
          <a:solidFill>
            <a:srgbClr val="CDE2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916554" y="7418707"/>
            <a:ext cx="2082165" cy="16522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724150" y="9419594"/>
            <a:ext cx="2871470" cy="667385"/>
          </a:xfrm>
          <a:custGeom>
            <a:avLst/>
            <a:gdLst/>
            <a:ahLst/>
            <a:cxnLst/>
            <a:rect l="l" t="t" r="r" b="b"/>
            <a:pathLst>
              <a:path w="2871470" h="667384">
                <a:moveTo>
                  <a:pt x="0" y="0"/>
                </a:moveTo>
                <a:lnTo>
                  <a:pt x="11429" y="248911"/>
                </a:lnTo>
                <a:lnTo>
                  <a:pt x="81284" y="314324"/>
                </a:lnTo>
                <a:lnTo>
                  <a:pt x="139695" y="367664"/>
                </a:lnTo>
                <a:lnTo>
                  <a:pt x="189225" y="411479"/>
                </a:lnTo>
                <a:lnTo>
                  <a:pt x="233040" y="448305"/>
                </a:lnTo>
                <a:lnTo>
                  <a:pt x="275594" y="481321"/>
                </a:lnTo>
                <a:lnTo>
                  <a:pt x="319409" y="512444"/>
                </a:lnTo>
                <a:lnTo>
                  <a:pt x="367680" y="543555"/>
                </a:lnTo>
                <a:lnTo>
                  <a:pt x="424830" y="578476"/>
                </a:lnTo>
                <a:lnTo>
                  <a:pt x="577839" y="667380"/>
                </a:lnTo>
                <a:lnTo>
                  <a:pt x="2817510" y="528946"/>
                </a:lnTo>
                <a:lnTo>
                  <a:pt x="2844180" y="492751"/>
                </a:lnTo>
                <a:lnTo>
                  <a:pt x="2866400" y="457199"/>
                </a:lnTo>
                <a:lnTo>
                  <a:pt x="2870850" y="440685"/>
                </a:lnTo>
                <a:lnTo>
                  <a:pt x="0" y="0"/>
                </a:lnTo>
                <a:close/>
              </a:path>
            </a:pathLst>
          </a:custGeom>
          <a:solidFill>
            <a:srgbClr val="C23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710814" y="9406259"/>
            <a:ext cx="831850" cy="694055"/>
          </a:xfrm>
          <a:custGeom>
            <a:avLst/>
            <a:gdLst/>
            <a:ahLst/>
            <a:cxnLst/>
            <a:rect l="l" t="t" r="r" b="b"/>
            <a:pathLst>
              <a:path w="831850" h="694054">
                <a:moveTo>
                  <a:pt x="11429" y="0"/>
                </a:moveTo>
                <a:lnTo>
                  <a:pt x="6989" y="1261"/>
                </a:lnTo>
                <a:lnTo>
                  <a:pt x="1274" y="6345"/>
                </a:lnTo>
                <a:lnTo>
                  <a:pt x="0" y="10155"/>
                </a:lnTo>
                <a:lnTo>
                  <a:pt x="0" y="13965"/>
                </a:lnTo>
                <a:lnTo>
                  <a:pt x="11429" y="262889"/>
                </a:lnTo>
                <a:lnTo>
                  <a:pt x="54614" y="307966"/>
                </a:lnTo>
                <a:lnTo>
                  <a:pt x="94619" y="342256"/>
                </a:lnTo>
                <a:lnTo>
                  <a:pt x="134624" y="375915"/>
                </a:lnTo>
                <a:lnTo>
                  <a:pt x="173985" y="408300"/>
                </a:lnTo>
                <a:lnTo>
                  <a:pt x="252734" y="469260"/>
                </a:lnTo>
                <a:lnTo>
                  <a:pt x="290834" y="497204"/>
                </a:lnTo>
                <a:lnTo>
                  <a:pt x="363214" y="549270"/>
                </a:lnTo>
                <a:lnTo>
                  <a:pt x="428624" y="593716"/>
                </a:lnTo>
                <a:lnTo>
                  <a:pt x="485774" y="631185"/>
                </a:lnTo>
                <a:lnTo>
                  <a:pt x="531494" y="660391"/>
                </a:lnTo>
                <a:lnTo>
                  <a:pt x="564504" y="680084"/>
                </a:lnTo>
                <a:lnTo>
                  <a:pt x="589285" y="694050"/>
                </a:lnTo>
                <a:lnTo>
                  <a:pt x="591814" y="694050"/>
                </a:lnTo>
                <a:lnTo>
                  <a:pt x="831844" y="680715"/>
                </a:lnTo>
                <a:lnTo>
                  <a:pt x="591174" y="680715"/>
                </a:lnTo>
                <a:lnTo>
                  <a:pt x="589925" y="667380"/>
                </a:lnTo>
                <a:lnTo>
                  <a:pt x="594375" y="667380"/>
                </a:lnTo>
                <a:lnTo>
                  <a:pt x="541035" y="634995"/>
                </a:lnTo>
                <a:lnTo>
                  <a:pt x="504824" y="612135"/>
                </a:lnTo>
                <a:lnTo>
                  <a:pt x="461025" y="583560"/>
                </a:lnTo>
                <a:lnTo>
                  <a:pt x="424814" y="559426"/>
                </a:lnTo>
                <a:lnTo>
                  <a:pt x="360685" y="514980"/>
                </a:lnTo>
                <a:lnTo>
                  <a:pt x="325124" y="489584"/>
                </a:lnTo>
                <a:lnTo>
                  <a:pt x="287654" y="462271"/>
                </a:lnTo>
                <a:lnTo>
                  <a:pt x="249554" y="433696"/>
                </a:lnTo>
                <a:lnTo>
                  <a:pt x="210180" y="403216"/>
                </a:lnTo>
                <a:lnTo>
                  <a:pt x="170819" y="371474"/>
                </a:lnTo>
                <a:lnTo>
                  <a:pt x="131444" y="339089"/>
                </a:lnTo>
                <a:lnTo>
                  <a:pt x="92070" y="305430"/>
                </a:lnTo>
                <a:lnTo>
                  <a:pt x="52709" y="270509"/>
                </a:lnTo>
                <a:lnTo>
                  <a:pt x="44445" y="262246"/>
                </a:lnTo>
                <a:lnTo>
                  <a:pt x="24764" y="262246"/>
                </a:lnTo>
                <a:lnTo>
                  <a:pt x="33659" y="252721"/>
                </a:lnTo>
                <a:lnTo>
                  <a:pt x="37469" y="252721"/>
                </a:lnTo>
                <a:lnTo>
                  <a:pt x="27300" y="29205"/>
                </a:lnTo>
                <a:lnTo>
                  <a:pt x="201299" y="29205"/>
                </a:lnTo>
                <a:lnTo>
                  <a:pt x="1142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300739" y="10073640"/>
            <a:ext cx="7620" cy="13335"/>
          </a:xfrm>
          <a:custGeom>
            <a:avLst/>
            <a:gdLst/>
            <a:ahLst/>
            <a:cxnLst/>
            <a:rect l="l" t="t" r="r" b="b"/>
            <a:pathLst>
              <a:path w="7620" h="13334">
                <a:moveTo>
                  <a:pt x="4450" y="0"/>
                </a:moveTo>
                <a:lnTo>
                  <a:pt x="0" y="0"/>
                </a:lnTo>
                <a:lnTo>
                  <a:pt x="1249" y="13334"/>
                </a:lnTo>
                <a:lnTo>
                  <a:pt x="7619" y="1904"/>
                </a:lnTo>
                <a:lnTo>
                  <a:pt x="6339" y="1274"/>
                </a:lnTo>
                <a:lnTo>
                  <a:pt x="445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301989" y="9951720"/>
            <a:ext cx="2244090" cy="135255"/>
          </a:xfrm>
          <a:custGeom>
            <a:avLst/>
            <a:gdLst/>
            <a:ahLst/>
            <a:cxnLst/>
            <a:rect l="l" t="t" r="r" b="b"/>
            <a:pathLst>
              <a:path w="2244090" h="135254">
                <a:moveTo>
                  <a:pt x="2220620" y="0"/>
                </a:moveTo>
                <a:lnTo>
                  <a:pt x="3200" y="121919"/>
                </a:lnTo>
                <a:lnTo>
                  <a:pt x="5090" y="123194"/>
                </a:lnTo>
                <a:lnTo>
                  <a:pt x="6370" y="123824"/>
                </a:lnTo>
                <a:lnTo>
                  <a:pt x="0" y="135254"/>
                </a:lnTo>
                <a:lnTo>
                  <a:pt x="240670" y="135254"/>
                </a:lnTo>
                <a:lnTo>
                  <a:pt x="2232659" y="25395"/>
                </a:lnTo>
                <a:lnTo>
                  <a:pt x="2235860" y="23490"/>
                </a:lnTo>
                <a:lnTo>
                  <a:pt x="2241560" y="15870"/>
                </a:lnTo>
                <a:lnTo>
                  <a:pt x="2244089" y="12704"/>
                </a:lnTo>
                <a:lnTo>
                  <a:pt x="2227600" y="12704"/>
                </a:lnTo>
                <a:lnTo>
                  <a:pt x="2217419" y="4440"/>
                </a:lnTo>
                <a:lnTo>
                  <a:pt x="222062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519409" y="9951089"/>
            <a:ext cx="10795" cy="13335"/>
          </a:xfrm>
          <a:custGeom>
            <a:avLst/>
            <a:gdLst/>
            <a:ahLst/>
            <a:cxnLst/>
            <a:rect l="l" t="t" r="r" b="b"/>
            <a:pathLst>
              <a:path w="10795" h="13334">
                <a:moveTo>
                  <a:pt x="9540" y="0"/>
                </a:moveTo>
                <a:lnTo>
                  <a:pt x="3200" y="630"/>
                </a:lnTo>
                <a:lnTo>
                  <a:pt x="0" y="5071"/>
                </a:lnTo>
                <a:lnTo>
                  <a:pt x="10180" y="13334"/>
                </a:lnTo>
                <a:lnTo>
                  <a:pt x="954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5528950" y="9951089"/>
            <a:ext cx="26670" cy="13335"/>
          </a:xfrm>
          <a:custGeom>
            <a:avLst/>
            <a:gdLst/>
            <a:ahLst/>
            <a:cxnLst/>
            <a:rect l="l" t="t" r="r" b="b"/>
            <a:pathLst>
              <a:path w="26670" h="13334">
                <a:moveTo>
                  <a:pt x="26669" y="0"/>
                </a:moveTo>
                <a:lnTo>
                  <a:pt x="0" y="0"/>
                </a:lnTo>
                <a:lnTo>
                  <a:pt x="640" y="13334"/>
                </a:lnTo>
                <a:lnTo>
                  <a:pt x="17129" y="13334"/>
                </a:lnTo>
                <a:lnTo>
                  <a:pt x="24749" y="2535"/>
                </a:lnTo>
                <a:lnTo>
                  <a:pt x="2666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5522610" y="9871079"/>
            <a:ext cx="81280" cy="80645"/>
          </a:xfrm>
          <a:custGeom>
            <a:avLst/>
            <a:gdLst/>
            <a:ahLst/>
            <a:cxnLst/>
            <a:rect l="l" t="t" r="r" b="b"/>
            <a:pathLst>
              <a:path w="81279" h="80645">
                <a:moveTo>
                  <a:pt x="53339" y="0"/>
                </a:moveTo>
                <a:lnTo>
                  <a:pt x="33009" y="33015"/>
                </a:lnTo>
                <a:lnTo>
                  <a:pt x="7619" y="69841"/>
                </a:lnTo>
                <a:lnTo>
                  <a:pt x="0" y="80640"/>
                </a:lnTo>
                <a:lnTo>
                  <a:pt x="6339" y="80009"/>
                </a:lnTo>
                <a:lnTo>
                  <a:pt x="33009" y="80009"/>
                </a:lnTo>
                <a:lnTo>
                  <a:pt x="40629" y="69841"/>
                </a:lnTo>
                <a:lnTo>
                  <a:pt x="61569" y="37456"/>
                </a:lnTo>
                <a:lnTo>
                  <a:pt x="81259" y="2535"/>
                </a:lnTo>
                <a:lnTo>
                  <a:pt x="70469" y="2535"/>
                </a:lnTo>
                <a:lnTo>
                  <a:pt x="5333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5593079" y="9860280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4">
                <a:moveTo>
                  <a:pt x="1920" y="0"/>
                </a:moveTo>
                <a:lnTo>
                  <a:pt x="0" y="13334"/>
                </a:lnTo>
                <a:lnTo>
                  <a:pt x="10789" y="13334"/>
                </a:lnTo>
                <a:lnTo>
                  <a:pt x="12710" y="8894"/>
                </a:lnTo>
                <a:lnTo>
                  <a:pt x="14599" y="2535"/>
                </a:lnTo>
                <a:lnTo>
                  <a:pt x="192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575949" y="9857744"/>
            <a:ext cx="19050" cy="15875"/>
          </a:xfrm>
          <a:custGeom>
            <a:avLst/>
            <a:gdLst/>
            <a:ahLst/>
            <a:cxnLst/>
            <a:rect l="l" t="t" r="r" b="b"/>
            <a:pathLst>
              <a:path w="19050" h="15875">
                <a:moveTo>
                  <a:pt x="5699" y="630"/>
                </a:moveTo>
                <a:lnTo>
                  <a:pt x="5699" y="1261"/>
                </a:lnTo>
                <a:lnTo>
                  <a:pt x="5059" y="2535"/>
                </a:lnTo>
                <a:lnTo>
                  <a:pt x="4419" y="5071"/>
                </a:lnTo>
                <a:lnTo>
                  <a:pt x="1889" y="9524"/>
                </a:lnTo>
                <a:lnTo>
                  <a:pt x="0" y="13334"/>
                </a:lnTo>
                <a:lnTo>
                  <a:pt x="17129" y="15870"/>
                </a:lnTo>
                <a:lnTo>
                  <a:pt x="19049" y="2535"/>
                </a:lnTo>
                <a:lnTo>
                  <a:pt x="5699" y="630"/>
                </a:lnTo>
                <a:close/>
              </a:path>
              <a:path w="19050" h="15875">
                <a:moveTo>
                  <a:pt x="6339" y="0"/>
                </a:moveTo>
                <a:lnTo>
                  <a:pt x="5699" y="0"/>
                </a:lnTo>
                <a:lnTo>
                  <a:pt x="5699" y="630"/>
                </a:lnTo>
                <a:lnTo>
                  <a:pt x="633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738115" y="9435465"/>
            <a:ext cx="2870200" cy="435609"/>
          </a:xfrm>
          <a:custGeom>
            <a:avLst/>
            <a:gdLst/>
            <a:ahLst/>
            <a:cxnLst/>
            <a:rect l="l" t="t" r="r" b="b"/>
            <a:pathLst>
              <a:path w="2870200" h="435609">
                <a:moveTo>
                  <a:pt x="173998" y="0"/>
                </a:moveTo>
                <a:lnTo>
                  <a:pt x="0" y="0"/>
                </a:lnTo>
                <a:lnTo>
                  <a:pt x="2837834" y="435614"/>
                </a:lnTo>
                <a:lnTo>
                  <a:pt x="2839724" y="431804"/>
                </a:lnTo>
                <a:lnTo>
                  <a:pt x="2842253" y="427350"/>
                </a:lnTo>
                <a:lnTo>
                  <a:pt x="2842893" y="424814"/>
                </a:lnTo>
                <a:lnTo>
                  <a:pt x="2843534" y="423540"/>
                </a:lnTo>
                <a:lnTo>
                  <a:pt x="2843534" y="422279"/>
                </a:lnTo>
                <a:lnTo>
                  <a:pt x="2870203" y="422279"/>
                </a:lnTo>
                <a:lnTo>
                  <a:pt x="2869563" y="420374"/>
                </a:lnTo>
                <a:lnTo>
                  <a:pt x="2867674" y="417194"/>
                </a:lnTo>
                <a:lnTo>
                  <a:pt x="2865113" y="414659"/>
                </a:lnTo>
                <a:lnTo>
                  <a:pt x="2862584" y="412754"/>
                </a:lnTo>
                <a:lnTo>
                  <a:pt x="173998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5581650" y="9858375"/>
            <a:ext cx="26670" cy="4445"/>
          </a:xfrm>
          <a:custGeom>
            <a:avLst/>
            <a:gdLst/>
            <a:ahLst/>
            <a:cxnLst/>
            <a:rect l="l" t="t" r="r" b="b"/>
            <a:pathLst>
              <a:path w="26670" h="4445">
                <a:moveTo>
                  <a:pt x="26669" y="1274"/>
                </a:moveTo>
                <a:lnTo>
                  <a:pt x="7467" y="1274"/>
                </a:lnTo>
                <a:lnTo>
                  <a:pt x="26029" y="4440"/>
                </a:lnTo>
                <a:lnTo>
                  <a:pt x="26669" y="1274"/>
                </a:lnTo>
                <a:close/>
              </a:path>
              <a:path w="26670" h="4445">
                <a:moveTo>
                  <a:pt x="0" y="0"/>
                </a:moveTo>
                <a:lnTo>
                  <a:pt x="6979" y="1274"/>
                </a:lnTo>
                <a:lnTo>
                  <a:pt x="7467" y="1274"/>
                </a:lnTo>
                <a:lnTo>
                  <a:pt x="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5581650" y="9857744"/>
            <a:ext cx="6985" cy="1905"/>
          </a:xfrm>
          <a:custGeom>
            <a:avLst/>
            <a:gdLst/>
            <a:ahLst/>
            <a:cxnLst/>
            <a:rect l="l" t="t" r="r" b="b"/>
            <a:pathLst>
              <a:path w="6985" h="1904">
                <a:moveTo>
                  <a:pt x="640" y="0"/>
                </a:moveTo>
                <a:lnTo>
                  <a:pt x="0" y="630"/>
                </a:lnTo>
                <a:lnTo>
                  <a:pt x="6979" y="1904"/>
                </a:lnTo>
                <a:lnTo>
                  <a:pt x="64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5582289" y="9857744"/>
            <a:ext cx="26034" cy="1905"/>
          </a:xfrm>
          <a:custGeom>
            <a:avLst/>
            <a:gdLst/>
            <a:ahLst/>
            <a:cxnLst/>
            <a:rect l="l" t="t" r="r" b="b"/>
            <a:pathLst>
              <a:path w="26035" h="1904">
                <a:moveTo>
                  <a:pt x="0" y="952"/>
                </a:moveTo>
                <a:lnTo>
                  <a:pt x="26029" y="952"/>
                </a:lnTo>
              </a:path>
            </a:pathLst>
          </a:custGeom>
          <a:ln w="3175">
            <a:solidFill>
              <a:srgbClr val="3215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735579" y="9658980"/>
            <a:ext cx="13335" cy="9525"/>
          </a:xfrm>
          <a:custGeom>
            <a:avLst/>
            <a:gdLst/>
            <a:ahLst/>
            <a:cxnLst/>
            <a:rect l="l" t="t" r="r" b="b"/>
            <a:pathLst>
              <a:path w="13335" h="9525">
                <a:moveTo>
                  <a:pt x="8894" y="0"/>
                </a:moveTo>
                <a:lnTo>
                  <a:pt x="0" y="9524"/>
                </a:lnTo>
                <a:lnTo>
                  <a:pt x="13334" y="8894"/>
                </a:lnTo>
                <a:lnTo>
                  <a:pt x="12704" y="3809"/>
                </a:lnTo>
                <a:lnTo>
                  <a:pt x="889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735579" y="9662791"/>
            <a:ext cx="19685" cy="5715"/>
          </a:xfrm>
          <a:custGeom>
            <a:avLst/>
            <a:gdLst/>
            <a:ahLst/>
            <a:cxnLst/>
            <a:rect l="l" t="t" r="r" b="b"/>
            <a:pathLst>
              <a:path w="19685" h="5715">
                <a:moveTo>
                  <a:pt x="12704" y="0"/>
                </a:moveTo>
                <a:lnTo>
                  <a:pt x="13334" y="5084"/>
                </a:lnTo>
                <a:lnTo>
                  <a:pt x="0" y="5714"/>
                </a:lnTo>
                <a:lnTo>
                  <a:pt x="19680" y="5714"/>
                </a:lnTo>
                <a:lnTo>
                  <a:pt x="12704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744473" y="9658980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3809" y="0"/>
                </a:moveTo>
                <a:lnTo>
                  <a:pt x="0" y="0"/>
                </a:lnTo>
                <a:lnTo>
                  <a:pt x="3809" y="3809"/>
                </a:lnTo>
                <a:lnTo>
                  <a:pt x="380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286749" y="9945374"/>
            <a:ext cx="88900" cy="156845"/>
          </a:xfrm>
          <a:custGeom>
            <a:avLst/>
            <a:gdLst/>
            <a:ahLst/>
            <a:cxnLst/>
            <a:rect l="l" t="t" r="r" b="b"/>
            <a:pathLst>
              <a:path w="88900" h="156845">
                <a:moveTo>
                  <a:pt x="72389" y="0"/>
                </a:moveTo>
                <a:lnTo>
                  <a:pt x="64769" y="2535"/>
                </a:lnTo>
                <a:lnTo>
                  <a:pt x="0" y="142874"/>
                </a:lnTo>
                <a:lnTo>
                  <a:pt x="2560" y="150494"/>
                </a:lnTo>
                <a:lnTo>
                  <a:pt x="15880" y="156840"/>
                </a:lnTo>
                <a:lnTo>
                  <a:pt x="24140" y="153661"/>
                </a:lnTo>
                <a:lnTo>
                  <a:pt x="27310" y="147315"/>
                </a:lnTo>
                <a:lnTo>
                  <a:pt x="85740" y="20311"/>
                </a:lnTo>
                <a:lnTo>
                  <a:pt x="88910" y="13965"/>
                </a:lnTo>
                <a:lnTo>
                  <a:pt x="85740" y="6345"/>
                </a:lnTo>
                <a:lnTo>
                  <a:pt x="7238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2729233" y="9296400"/>
            <a:ext cx="2867025" cy="708660"/>
          </a:xfrm>
          <a:custGeom>
            <a:avLst/>
            <a:gdLst/>
            <a:ahLst/>
            <a:cxnLst/>
            <a:rect l="l" t="t" r="r" b="b"/>
            <a:pathLst>
              <a:path w="2867025" h="708659">
                <a:moveTo>
                  <a:pt x="1859286" y="0"/>
                </a:moveTo>
                <a:lnTo>
                  <a:pt x="1655435" y="0"/>
                </a:lnTo>
                <a:lnTo>
                  <a:pt x="1298575" y="4440"/>
                </a:lnTo>
                <a:lnTo>
                  <a:pt x="1019165" y="13334"/>
                </a:lnTo>
                <a:lnTo>
                  <a:pt x="832475" y="22229"/>
                </a:lnTo>
                <a:lnTo>
                  <a:pt x="648955" y="34289"/>
                </a:lnTo>
                <a:lnTo>
                  <a:pt x="472446" y="49529"/>
                </a:lnTo>
                <a:lnTo>
                  <a:pt x="387345" y="58424"/>
                </a:lnTo>
                <a:lnTo>
                  <a:pt x="304799" y="68579"/>
                </a:lnTo>
                <a:lnTo>
                  <a:pt x="226051" y="79379"/>
                </a:lnTo>
                <a:lnTo>
                  <a:pt x="149851" y="91439"/>
                </a:lnTo>
                <a:lnTo>
                  <a:pt x="78104" y="104774"/>
                </a:lnTo>
                <a:lnTo>
                  <a:pt x="10786" y="118740"/>
                </a:lnTo>
                <a:lnTo>
                  <a:pt x="0" y="133349"/>
                </a:lnTo>
                <a:lnTo>
                  <a:pt x="1261" y="138434"/>
                </a:lnTo>
                <a:lnTo>
                  <a:pt x="34920" y="167639"/>
                </a:lnTo>
                <a:lnTo>
                  <a:pt x="175890" y="291464"/>
                </a:lnTo>
                <a:lnTo>
                  <a:pt x="292095" y="395609"/>
                </a:lnTo>
                <a:lnTo>
                  <a:pt x="372746" y="469904"/>
                </a:lnTo>
                <a:lnTo>
                  <a:pt x="451475" y="543555"/>
                </a:lnTo>
                <a:lnTo>
                  <a:pt x="488935" y="579750"/>
                </a:lnTo>
                <a:lnTo>
                  <a:pt x="523865" y="614040"/>
                </a:lnTo>
                <a:lnTo>
                  <a:pt x="556266" y="646425"/>
                </a:lnTo>
                <a:lnTo>
                  <a:pt x="612776" y="706754"/>
                </a:lnTo>
                <a:lnTo>
                  <a:pt x="615945" y="708659"/>
                </a:lnTo>
                <a:lnTo>
                  <a:pt x="620396" y="708659"/>
                </a:lnTo>
                <a:lnTo>
                  <a:pt x="2171706" y="631829"/>
                </a:lnTo>
                <a:lnTo>
                  <a:pt x="2730495" y="595634"/>
                </a:lnTo>
                <a:lnTo>
                  <a:pt x="2858755" y="585465"/>
                </a:lnTo>
                <a:lnTo>
                  <a:pt x="2867015" y="573404"/>
                </a:lnTo>
                <a:lnTo>
                  <a:pt x="2841625" y="539114"/>
                </a:lnTo>
                <a:lnTo>
                  <a:pt x="2807335" y="501014"/>
                </a:lnTo>
                <a:lnTo>
                  <a:pt x="2758446" y="448305"/>
                </a:lnTo>
                <a:lnTo>
                  <a:pt x="2729855" y="418469"/>
                </a:lnTo>
                <a:lnTo>
                  <a:pt x="2663196" y="351794"/>
                </a:lnTo>
                <a:lnTo>
                  <a:pt x="2626345" y="316229"/>
                </a:lnTo>
                <a:lnTo>
                  <a:pt x="2587636" y="280034"/>
                </a:lnTo>
                <a:lnTo>
                  <a:pt x="2546335" y="243209"/>
                </a:lnTo>
                <a:lnTo>
                  <a:pt x="2503816" y="205739"/>
                </a:lnTo>
                <a:lnTo>
                  <a:pt x="2459985" y="169544"/>
                </a:lnTo>
                <a:lnTo>
                  <a:pt x="2414905" y="133980"/>
                </a:lnTo>
                <a:lnTo>
                  <a:pt x="2368545" y="99059"/>
                </a:lnTo>
                <a:lnTo>
                  <a:pt x="2321545" y="66674"/>
                </a:lnTo>
                <a:lnTo>
                  <a:pt x="2273935" y="35564"/>
                </a:lnTo>
                <a:lnTo>
                  <a:pt x="2225686" y="6989"/>
                </a:lnTo>
                <a:lnTo>
                  <a:pt x="1859286" y="0"/>
                </a:lnTo>
                <a:close/>
              </a:path>
            </a:pathLst>
          </a:custGeom>
          <a:solidFill>
            <a:srgbClr val="DF6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2716529" y="9283065"/>
            <a:ext cx="1751330" cy="735330"/>
          </a:xfrm>
          <a:custGeom>
            <a:avLst/>
            <a:gdLst/>
            <a:ahLst/>
            <a:cxnLst/>
            <a:rect l="l" t="t" r="r" b="b"/>
            <a:pathLst>
              <a:path w="1751329" h="735329">
                <a:moveTo>
                  <a:pt x="1751319" y="0"/>
                </a:moveTo>
                <a:lnTo>
                  <a:pt x="1668139" y="0"/>
                </a:lnTo>
                <a:lnTo>
                  <a:pt x="1310639" y="4440"/>
                </a:lnTo>
                <a:lnTo>
                  <a:pt x="1030620" y="13334"/>
                </a:lnTo>
                <a:lnTo>
                  <a:pt x="843290" y="22859"/>
                </a:lnTo>
                <a:lnTo>
                  <a:pt x="659129" y="34920"/>
                </a:lnTo>
                <a:lnTo>
                  <a:pt x="568970" y="42540"/>
                </a:lnTo>
                <a:lnTo>
                  <a:pt x="395599" y="59685"/>
                </a:lnTo>
                <a:lnTo>
                  <a:pt x="313050" y="69854"/>
                </a:lnTo>
                <a:lnTo>
                  <a:pt x="233040" y="81284"/>
                </a:lnTo>
                <a:lnTo>
                  <a:pt x="156209" y="93344"/>
                </a:lnTo>
                <a:lnTo>
                  <a:pt x="83819" y="106679"/>
                </a:lnTo>
                <a:lnTo>
                  <a:pt x="15239" y="121289"/>
                </a:lnTo>
                <a:lnTo>
                  <a:pt x="0" y="142874"/>
                </a:lnTo>
                <a:lnTo>
                  <a:pt x="1904" y="154935"/>
                </a:lnTo>
                <a:lnTo>
                  <a:pt x="9524" y="165104"/>
                </a:lnTo>
                <a:lnTo>
                  <a:pt x="203204" y="335910"/>
                </a:lnTo>
                <a:lnTo>
                  <a:pt x="295274" y="418469"/>
                </a:lnTo>
                <a:lnTo>
                  <a:pt x="376549" y="492764"/>
                </a:lnTo>
                <a:lnTo>
                  <a:pt x="415930" y="529589"/>
                </a:lnTo>
                <a:lnTo>
                  <a:pt x="492130" y="601979"/>
                </a:lnTo>
                <a:lnTo>
                  <a:pt x="527060" y="636269"/>
                </a:lnTo>
                <a:lnTo>
                  <a:pt x="558789" y="668654"/>
                </a:lnTo>
                <a:lnTo>
                  <a:pt x="588020" y="699134"/>
                </a:lnTo>
                <a:lnTo>
                  <a:pt x="617860" y="732150"/>
                </a:lnTo>
                <a:lnTo>
                  <a:pt x="624839" y="735329"/>
                </a:lnTo>
                <a:lnTo>
                  <a:pt x="632459" y="735329"/>
                </a:lnTo>
                <a:lnTo>
                  <a:pt x="1224930" y="708659"/>
                </a:lnTo>
                <a:lnTo>
                  <a:pt x="632459" y="708659"/>
                </a:lnTo>
                <a:lnTo>
                  <a:pt x="553090" y="619755"/>
                </a:lnTo>
                <a:lnTo>
                  <a:pt x="518800" y="582929"/>
                </a:lnTo>
                <a:lnTo>
                  <a:pt x="481980" y="546104"/>
                </a:lnTo>
                <a:lnTo>
                  <a:pt x="440679" y="506729"/>
                </a:lnTo>
                <a:lnTo>
                  <a:pt x="389900" y="460379"/>
                </a:lnTo>
                <a:lnTo>
                  <a:pt x="327029" y="404490"/>
                </a:lnTo>
                <a:lnTo>
                  <a:pt x="26669" y="145410"/>
                </a:lnTo>
                <a:lnTo>
                  <a:pt x="95880" y="130814"/>
                </a:lnTo>
                <a:lnTo>
                  <a:pt x="169544" y="117479"/>
                </a:lnTo>
                <a:lnTo>
                  <a:pt x="247019" y="105405"/>
                </a:lnTo>
                <a:lnTo>
                  <a:pt x="328290" y="93975"/>
                </a:lnTo>
                <a:lnTo>
                  <a:pt x="412760" y="83819"/>
                </a:lnTo>
                <a:lnTo>
                  <a:pt x="589269" y="66674"/>
                </a:lnTo>
                <a:lnTo>
                  <a:pt x="680709" y="59685"/>
                </a:lnTo>
                <a:lnTo>
                  <a:pt x="867399" y="48255"/>
                </a:lnTo>
                <a:lnTo>
                  <a:pt x="1055369" y="39374"/>
                </a:lnTo>
                <a:lnTo>
                  <a:pt x="1332219" y="30479"/>
                </a:lnTo>
                <a:lnTo>
                  <a:pt x="1751319" y="26039"/>
                </a:lnTo>
                <a:lnTo>
                  <a:pt x="1751319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348989" y="9283065"/>
            <a:ext cx="2258695" cy="708660"/>
          </a:xfrm>
          <a:custGeom>
            <a:avLst/>
            <a:gdLst/>
            <a:ahLst/>
            <a:cxnLst/>
            <a:rect l="l" t="t" r="r" b="b"/>
            <a:pathLst>
              <a:path w="2258695" h="708659">
                <a:moveTo>
                  <a:pt x="1239530" y="0"/>
                </a:moveTo>
                <a:lnTo>
                  <a:pt x="1118859" y="0"/>
                </a:lnTo>
                <a:lnTo>
                  <a:pt x="1118859" y="26039"/>
                </a:lnTo>
                <a:lnTo>
                  <a:pt x="1409699" y="27300"/>
                </a:lnTo>
                <a:lnTo>
                  <a:pt x="1599559" y="32384"/>
                </a:lnTo>
                <a:lnTo>
                  <a:pt x="1724649" y="102869"/>
                </a:lnTo>
                <a:lnTo>
                  <a:pt x="1758939" y="123194"/>
                </a:lnTo>
                <a:lnTo>
                  <a:pt x="1819290" y="160650"/>
                </a:lnTo>
                <a:lnTo>
                  <a:pt x="1871990" y="197489"/>
                </a:lnTo>
                <a:lnTo>
                  <a:pt x="1920239" y="236850"/>
                </a:lnTo>
                <a:lnTo>
                  <a:pt x="1967880" y="281939"/>
                </a:lnTo>
                <a:lnTo>
                  <a:pt x="2019299" y="335910"/>
                </a:lnTo>
                <a:lnTo>
                  <a:pt x="2047890" y="367034"/>
                </a:lnTo>
                <a:lnTo>
                  <a:pt x="2078370" y="402585"/>
                </a:lnTo>
                <a:lnTo>
                  <a:pt x="2112020" y="441329"/>
                </a:lnTo>
                <a:lnTo>
                  <a:pt x="2233300" y="586109"/>
                </a:lnTo>
                <a:lnTo>
                  <a:pt x="1588769" y="635639"/>
                </a:lnTo>
                <a:lnTo>
                  <a:pt x="1264279" y="654689"/>
                </a:lnTo>
                <a:lnTo>
                  <a:pt x="0" y="708659"/>
                </a:lnTo>
                <a:lnTo>
                  <a:pt x="592470" y="708659"/>
                </a:lnTo>
                <a:lnTo>
                  <a:pt x="1701180" y="648974"/>
                </a:lnTo>
                <a:lnTo>
                  <a:pt x="2240279" y="611504"/>
                </a:lnTo>
                <a:lnTo>
                  <a:pt x="2258689" y="579750"/>
                </a:lnTo>
                <a:lnTo>
                  <a:pt x="2253630" y="568964"/>
                </a:lnTo>
                <a:lnTo>
                  <a:pt x="2212969" y="521969"/>
                </a:lnTo>
                <a:lnTo>
                  <a:pt x="2170419" y="475619"/>
                </a:lnTo>
                <a:lnTo>
                  <a:pt x="2144389" y="447674"/>
                </a:lnTo>
                <a:lnTo>
                  <a:pt x="2115190" y="417194"/>
                </a:lnTo>
                <a:lnTo>
                  <a:pt x="2083429" y="384809"/>
                </a:lnTo>
                <a:lnTo>
                  <a:pt x="2049139" y="351150"/>
                </a:lnTo>
                <a:lnTo>
                  <a:pt x="2012320" y="315599"/>
                </a:lnTo>
                <a:lnTo>
                  <a:pt x="1973579" y="280034"/>
                </a:lnTo>
                <a:lnTo>
                  <a:pt x="1932950" y="243209"/>
                </a:lnTo>
                <a:lnTo>
                  <a:pt x="1890400" y="207014"/>
                </a:lnTo>
                <a:lnTo>
                  <a:pt x="1846569" y="170819"/>
                </a:lnTo>
                <a:lnTo>
                  <a:pt x="1801489" y="135254"/>
                </a:lnTo>
                <a:lnTo>
                  <a:pt x="1755769" y="100964"/>
                </a:lnTo>
                <a:lnTo>
                  <a:pt x="1708160" y="67949"/>
                </a:lnTo>
                <a:lnTo>
                  <a:pt x="1660519" y="37469"/>
                </a:lnTo>
                <a:lnTo>
                  <a:pt x="1612270" y="8894"/>
                </a:lnTo>
                <a:lnTo>
                  <a:pt x="1239530" y="0"/>
                </a:lnTo>
                <a:close/>
              </a:path>
            </a:pathLst>
          </a:custGeom>
          <a:solidFill>
            <a:srgbClr val="321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044824" y="9333862"/>
            <a:ext cx="2299334" cy="50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890909" y="6924660"/>
            <a:ext cx="1070610" cy="979805"/>
          </a:xfrm>
          <a:custGeom>
            <a:avLst/>
            <a:gdLst/>
            <a:ahLst/>
            <a:cxnLst/>
            <a:rect l="l" t="t" r="r" b="b"/>
            <a:pathLst>
              <a:path w="1070610" h="979804">
                <a:moveTo>
                  <a:pt x="854701" y="0"/>
                </a:moveTo>
                <a:lnTo>
                  <a:pt x="105405" y="661690"/>
                </a:lnTo>
                <a:lnTo>
                  <a:pt x="81271" y="691530"/>
                </a:lnTo>
                <a:lnTo>
                  <a:pt x="63495" y="727725"/>
                </a:lnTo>
                <a:lnTo>
                  <a:pt x="60316" y="739155"/>
                </a:lnTo>
                <a:lnTo>
                  <a:pt x="59685" y="740429"/>
                </a:lnTo>
                <a:lnTo>
                  <a:pt x="0" y="936001"/>
                </a:lnTo>
                <a:lnTo>
                  <a:pt x="0" y="947431"/>
                </a:lnTo>
                <a:lnTo>
                  <a:pt x="4440" y="958861"/>
                </a:lnTo>
                <a:lnTo>
                  <a:pt x="12691" y="970291"/>
                </a:lnTo>
                <a:lnTo>
                  <a:pt x="23490" y="976649"/>
                </a:lnTo>
                <a:lnTo>
                  <a:pt x="35551" y="979185"/>
                </a:lnTo>
                <a:lnTo>
                  <a:pt x="240660" y="943621"/>
                </a:lnTo>
                <a:lnTo>
                  <a:pt x="288285" y="929024"/>
                </a:lnTo>
                <a:lnTo>
                  <a:pt x="322575" y="908069"/>
                </a:lnTo>
                <a:lnTo>
                  <a:pt x="1070609" y="247040"/>
                </a:lnTo>
                <a:lnTo>
                  <a:pt x="854701" y="0"/>
                </a:lnTo>
                <a:close/>
              </a:path>
            </a:pathLst>
          </a:custGeom>
          <a:solidFill>
            <a:srgbClr val="EBB5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882014" y="6911980"/>
            <a:ext cx="886460" cy="1000760"/>
          </a:xfrm>
          <a:custGeom>
            <a:avLst/>
            <a:gdLst/>
            <a:ahLst/>
            <a:cxnLst/>
            <a:rect l="l" t="t" r="r" b="b"/>
            <a:pathLst>
              <a:path w="886460" h="1000759">
                <a:moveTo>
                  <a:pt x="864239" y="0"/>
                </a:moveTo>
                <a:lnTo>
                  <a:pt x="109215" y="667390"/>
                </a:lnTo>
                <a:lnTo>
                  <a:pt x="77474" y="708019"/>
                </a:lnTo>
                <a:lnTo>
                  <a:pt x="62234" y="743583"/>
                </a:lnTo>
                <a:lnTo>
                  <a:pt x="60329" y="749929"/>
                </a:lnTo>
                <a:lnTo>
                  <a:pt x="60329" y="751203"/>
                </a:lnTo>
                <a:lnTo>
                  <a:pt x="3809" y="935988"/>
                </a:lnTo>
                <a:lnTo>
                  <a:pt x="0" y="947418"/>
                </a:lnTo>
                <a:lnTo>
                  <a:pt x="0" y="960110"/>
                </a:lnTo>
                <a:lnTo>
                  <a:pt x="2535" y="971540"/>
                </a:lnTo>
                <a:lnTo>
                  <a:pt x="31754" y="998853"/>
                </a:lnTo>
                <a:lnTo>
                  <a:pt x="43814" y="1000758"/>
                </a:lnTo>
                <a:lnTo>
                  <a:pt x="55875" y="999484"/>
                </a:lnTo>
                <a:lnTo>
                  <a:pt x="149864" y="982970"/>
                </a:lnTo>
                <a:lnTo>
                  <a:pt x="42540" y="982970"/>
                </a:lnTo>
                <a:lnTo>
                  <a:pt x="30479" y="979160"/>
                </a:lnTo>
                <a:lnTo>
                  <a:pt x="24134" y="973445"/>
                </a:lnTo>
                <a:lnTo>
                  <a:pt x="18419" y="962658"/>
                </a:lnTo>
                <a:lnTo>
                  <a:pt x="17775" y="950585"/>
                </a:lnTo>
                <a:lnTo>
                  <a:pt x="76830" y="756275"/>
                </a:lnTo>
                <a:lnTo>
                  <a:pt x="77474" y="755644"/>
                </a:lnTo>
                <a:lnTo>
                  <a:pt x="77474" y="755013"/>
                </a:lnTo>
                <a:lnTo>
                  <a:pt x="78104" y="754370"/>
                </a:lnTo>
                <a:lnTo>
                  <a:pt x="99059" y="707379"/>
                </a:lnTo>
                <a:lnTo>
                  <a:pt x="862334" y="25389"/>
                </a:lnTo>
                <a:lnTo>
                  <a:pt x="886455" y="25389"/>
                </a:lnTo>
                <a:lnTo>
                  <a:pt x="86423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924555" y="6937370"/>
            <a:ext cx="1049655" cy="957580"/>
          </a:xfrm>
          <a:custGeom>
            <a:avLst/>
            <a:gdLst/>
            <a:ahLst/>
            <a:cxnLst/>
            <a:rect l="l" t="t" r="r" b="b"/>
            <a:pathLst>
              <a:path w="1049655" h="957579">
                <a:moveTo>
                  <a:pt x="843914" y="0"/>
                </a:moveTo>
                <a:lnTo>
                  <a:pt x="819793" y="0"/>
                </a:lnTo>
                <a:lnTo>
                  <a:pt x="1024889" y="233050"/>
                </a:lnTo>
                <a:lnTo>
                  <a:pt x="283214" y="888370"/>
                </a:lnTo>
                <a:lnTo>
                  <a:pt x="238768" y="913135"/>
                </a:lnTo>
                <a:lnTo>
                  <a:pt x="12073" y="955675"/>
                </a:lnTo>
                <a:lnTo>
                  <a:pt x="0" y="957580"/>
                </a:lnTo>
                <a:lnTo>
                  <a:pt x="107323" y="957580"/>
                </a:lnTo>
                <a:lnTo>
                  <a:pt x="207644" y="939805"/>
                </a:lnTo>
                <a:lnTo>
                  <a:pt x="254639" y="925839"/>
                </a:lnTo>
                <a:lnTo>
                  <a:pt x="289559" y="906145"/>
                </a:lnTo>
                <a:lnTo>
                  <a:pt x="1049654" y="234939"/>
                </a:lnTo>
                <a:lnTo>
                  <a:pt x="84391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890909" y="7812405"/>
            <a:ext cx="87630" cy="91440"/>
          </a:xfrm>
          <a:custGeom>
            <a:avLst/>
            <a:gdLst/>
            <a:ahLst/>
            <a:cxnLst/>
            <a:rect l="l" t="t" r="r" b="b"/>
            <a:pathLst>
              <a:path w="87630" h="91440">
                <a:moveTo>
                  <a:pt x="14596" y="0"/>
                </a:moveTo>
                <a:lnTo>
                  <a:pt x="10155" y="15239"/>
                </a:lnTo>
                <a:lnTo>
                  <a:pt x="0" y="48255"/>
                </a:lnTo>
                <a:lnTo>
                  <a:pt x="0" y="59054"/>
                </a:lnTo>
                <a:lnTo>
                  <a:pt x="4440" y="71115"/>
                </a:lnTo>
                <a:lnTo>
                  <a:pt x="12691" y="82545"/>
                </a:lnTo>
                <a:lnTo>
                  <a:pt x="23490" y="88904"/>
                </a:lnTo>
                <a:lnTo>
                  <a:pt x="35551" y="91439"/>
                </a:lnTo>
                <a:lnTo>
                  <a:pt x="87629" y="82545"/>
                </a:lnTo>
                <a:lnTo>
                  <a:pt x="14596" y="0"/>
                </a:lnTo>
                <a:close/>
              </a:path>
            </a:pathLst>
          </a:custGeom>
          <a:solidFill>
            <a:srgbClr val="65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882014" y="7794629"/>
            <a:ext cx="113664" cy="118110"/>
          </a:xfrm>
          <a:custGeom>
            <a:avLst/>
            <a:gdLst/>
            <a:ahLst/>
            <a:cxnLst/>
            <a:rect l="l" t="t" r="r" b="b"/>
            <a:pathLst>
              <a:path w="113665" h="118109">
                <a:moveTo>
                  <a:pt x="19680" y="0"/>
                </a:moveTo>
                <a:lnTo>
                  <a:pt x="3809" y="53339"/>
                </a:lnTo>
                <a:lnTo>
                  <a:pt x="0" y="64769"/>
                </a:lnTo>
                <a:lnTo>
                  <a:pt x="0" y="77461"/>
                </a:lnTo>
                <a:lnTo>
                  <a:pt x="20324" y="110489"/>
                </a:lnTo>
                <a:lnTo>
                  <a:pt x="43814" y="118109"/>
                </a:lnTo>
                <a:lnTo>
                  <a:pt x="55875" y="116835"/>
                </a:lnTo>
                <a:lnTo>
                  <a:pt x="113669" y="106036"/>
                </a:lnTo>
                <a:lnTo>
                  <a:pt x="107954" y="100321"/>
                </a:lnTo>
                <a:lnTo>
                  <a:pt x="41909" y="100321"/>
                </a:lnTo>
                <a:lnTo>
                  <a:pt x="30479" y="95880"/>
                </a:lnTo>
                <a:lnTo>
                  <a:pt x="24134" y="90796"/>
                </a:lnTo>
                <a:lnTo>
                  <a:pt x="18419" y="80009"/>
                </a:lnTo>
                <a:lnTo>
                  <a:pt x="17775" y="67936"/>
                </a:lnTo>
                <a:lnTo>
                  <a:pt x="27300" y="35551"/>
                </a:lnTo>
                <a:lnTo>
                  <a:pt x="51434" y="35551"/>
                </a:lnTo>
                <a:lnTo>
                  <a:pt x="1968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909315" y="7830180"/>
            <a:ext cx="80645" cy="64769"/>
          </a:xfrm>
          <a:custGeom>
            <a:avLst/>
            <a:gdLst/>
            <a:ahLst/>
            <a:cxnLst/>
            <a:rect l="l" t="t" r="r" b="b"/>
            <a:pathLst>
              <a:path w="80644" h="64770">
                <a:moveTo>
                  <a:pt x="24134" y="0"/>
                </a:moveTo>
                <a:lnTo>
                  <a:pt x="0" y="0"/>
                </a:lnTo>
                <a:lnTo>
                  <a:pt x="52078" y="58424"/>
                </a:lnTo>
                <a:lnTo>
                  <a:pt x="27313" y="62864"/>
                </a:lnTo>
                <a:lnTo>
                  <a:pt x="14609" y="64769"/>
                </a:lnTo>
                <a:lnTo>
                  <a:pt x="80653" y="64769"/>
                </a:lnTo>
                <a:lnTo>
                  <a:pt x="2413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002030" y="6625590"/>
            <a:ext cx="1299845" cy="1202690"/>
          </a:xfrm>
          <a:custGeom>
            <a:avLst/>
            <a:gdLst/>
            <a:ahLst/>
            <a:cxnLst/>
            <a:rect l="l" t="t" r="r" b="b"/>
            <a:pathLst>
              <a:path w="1299845" h="1202690">
                <a:moveTo>
                  <a:pt x="1105530" y="0"/>
                </a:moveTo>
                <a:lnTo>
                  <a:pt x="1059810" y="19690"/>
                </a:lnTo>
                <a:lnTo>
                  <a:pt x="0" y="955669"/>
                </a:lnTo>
                <a:lnTo>
                  <a:pt x="216539" y="1202685"/>
                </a:lnTo>
                <a:lnTo>
                  <a:pt x="1276980" y="265419"/>
                </a:lnTo>
                <a:lnTo>
                  <a:pt x="1298579" y="229880"/>
                </a:lnTo>
                <a:lnTo>
                  <a:pt x="1299840" y="218450"/>
                </a:lnTo>
                <a:lnTo>
                  <a:pt x="1299209" y="207629"/>
                </a:lnTo>
                <a:lnTo>
                  <a:pt x="1136010" y="12710"/>
                </a:lnTo>
                <a:lnTo>
                  <a:pt x="1105530" y="0"/>
                </a:lnTo>
                <a:close/>
              </a:path>
            </a:pathLst>
          </a:custGeom>
          <a:solidFill>
            <a:srgbClr val="65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989969" y="6616689"/>
            <a:ext cx="1156335" cy="1224280"/>
          </a:xfrm>
          <a:custGeom>
            <a:avLst/>
            <a:gdLst/>
            <a:ahLst/>
            <a:cxnLst/>
            <a:rect l="l" t="t" r="r" b="b"/>
            <a:pathLst>
              <a:path w="1156335" h="1224279">
                <a:moveTo>
                  <a:pt x="1120139" y="0"/>
                </a:moveTo>
                <a:lnTo>
                  <a:pt x="1074419" y="15239"/>
                </a:lnTo>
                <a:lnTo>
                  <a:pt x="0" y="963929"/>
                </a:lnTo>
                <a:lnTo>
                  <a:pt x="227956" y="1223659"/>
                </a:lnTo>
                <a:lnTo>
                  <a:pt x="255900" y="1198894"/>
                </a:lnTo>
                <a:lnTo>
                  <a:pt x="229230" y="1198894"/>
                </a:lnTo>
                <a:lnTo>
                  <a:pt x="24764" y="965850"/>
                </a:lnTo>
                <a:lnTo>
                  <a:pt x="1077586" y="34930"/>
                </a:lnTo>
                <a:lnTo>
                  <a:pt x="1120770" y="18409"/>
                </a:lnTo>
                <a:lnTo>
                  <a:pt x="1156334" y="18409"/>
                </a:lnTo>
                <a:lnTo>
                  <a:pt x="1151250" y="12710"/>
                </a:lnTo>
                <a:lnTo>
                  <a:pt x="1141725" y="6370"/>
                </a:lnTo>
                <a:lnTo>
                  <a:pt x="1130926" y="1920"/>
                </a:lnTo>
                <a:lnTo>
                  <a:pt x="112013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19200" y="6635100"/>
            <a:ext cx="1091565" cy="1181100"/>
          </a:xfrm>
          <a:custGeom>
            <a:avLst/>
            <a:gdLst/>
            <a:ahLst/>
            <a:cxnLst/>
            <a:rect l="l" t="t" r="r" b="b"/>
            <a:pathLst>
              <a:path w="1091564" h="1181100">
                <a:moveTo>
                  <a:pt x="927104" y="0"/>
                </a:moveTo>
                <a:lnTo>
                  <a:pt x="891539" y="0"/>
                </a:lnTo>
                <a:lnTo>
                  <a:pt x="902339" y="3200"/>
                </a:lnTo>
                <a:lnTo>
                  <a:pt x="913769" y="10820"/>
                </a:lnTo>
                <a:lnTo>
                  <a:pt x="1063620" y="180990"/>
                </a:lnTo>
                <a:lnTo>
                  <a:pt x="1071240" y="193060"/>
                </a:lnTo>
                <a:lnTo>
                  <a:pt x="1073789" y="204490"/>
                </a:lnTo>
                <a:lnTo>
                  <a:pt x="1073145" y="215920"/>
                </a:lnTo>
                <a:lnTo>
                  <a:pt x="1053464" y="249570"/>
                </a:lnTo>
                <a:lnTo>
                  <a:pt x="0" y="1180484"/>
                </a:lnTo>
                <a:lnTo>
                  <a:pt x="26669" y="1180484"/>
                </a:lnTo>
                <a:lnTo>
                  <a:pt x="1064264" y="263530"/>
                </a:lnTo>
                <a:lnTo>
                  <a:pt x="1087754" y="229240"/>
                </a:lnTo>
                <a:lnTo>
                  <a:pt x="1091564" y="207660"/>
                </a:lnTo>
                <a:lnTo>
                  <a:pt x="1090290" y="196230"/>
                </a:lnTo>
                <a:lnTo>
                  <a:pt x="1086480" y="184160"/>
                </a:lnTo>
                <a:lnTo>
                  <a:pt x="1079504" y="173370"/>
                </a:lnTo>
                <a:lnTo>
                  <a:pt x="930914" y="3200"/>
                </a:lnTo>
                <a:lnTo>
                  <a:pt x="9271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70609" y="6680210"/>
            <a:ext cx="1106170" cy="981075"/>
          </a:xfrm>
          <a:custGeom>
            <a:avLst/>
            <a:gdLst/>
            <a:ahLst/>
            <a:cxnLst/>
            <a:rect l="l" t="t" r="r" b="b"/>
            <a:pathLst>
              <a:path w="1106170" h="981075">
                <a:moveTo>
                  <a:pt x="1092839" y="0"/>
                </a:moveTo>
                <a:lnTo>
                  <a:pt x="0" y="965819"/>
                </a:lnTo>
                <a:lnTo>
                  <a:pt x="13334" y="981068"/>
                </a:lnTo>
                <a:lnTo>
                  <a:pt x="1106174" y="15239"/>
                </a:lnTo>
                <a:lnTo>
                  <a:pt x="1092839" y="0"/>
                </a:lnTo>
                <a:close/>
              </a:path>
            </a:pathLst>
          </a:custGeom>
          <a:solidFill>
            <a:srgbClr val="65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149989" y="6771010"/>
            <a:ext cx="1106170" cy="981075"/>
          </a:xfrm>
          <a:custGeom>
            <a:avLst/>
            <a:gdLst/>
            <a:ahLst/>
            <a:cxnLst/>
            <a:rect l="l" t="t" r="r" b="b"/>
            <a:pathLst>
              <a:path w="1106170" h="981075">
                <a:moveTo>
                  <a:pt x="1092826" y="0"/>
                </a:moveTo>
                <a:lnTo>
                  <a:pt x="0" y="965825"/>
                </a:lnTo>
                <a:lnTo>
                  <a:pt x="13334" y="981065"/>
                </a:lnTo>
                <a:lnTo>
                  <a:pt x="1106161" y="15239"/>
                </a:lnTo>
                <a:lnTo>
                  <a:pt x="1092826" y="0"/>
                </a:lnTo>
                <a:close/>
              </a:path>
            </a:pathLst>
          </a:custGeom>
          <a:solidFill>
            <a:srgbClr val="65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595758" y="7280910"/>
            <a:ext cx="86995" cy="43815"/>
          </a:xfrm>
          <a:custGeom>
            <a:avLst/>
            <a:gdLst/>
            <a:ahLst/>
            <a:cxnLst/>
            <a:rect l="l" t="t" r="r" b="b"/>
            <a:pathLst>
              <a:path w="86994" h="43815">
                <a:moveTo>
                  <a:pt x="11429" y="0"/>
                </a:moveTo>
                <a:lnTo>
                  <a:pt x="1904" y="3809"/>
                </a:lnTo>
                <a:lnTo>
                  <a:pt x="0" y="9509"/>
                </a:lnTo>
                <a:lnTo>
                  <a:pt x="1904" y="13959"/>
                </a:lnTo>
                <a:lnTo>
                  <a:pt x="8881" y="25389"/>
                </a:lnTo>
                <a:lnTo>
                  <a:pt x="18406" y="33649"/>
                </a:lnTo>
                <a:lnTo>
                  <a:pt x="30479" y="40629"/>
                </a:lnTo>
                <a:lnTo>
                  <a:pt x="42540" y="43799"/>
                </a:lnTo>
                <a:lnTo>
                  <a:pt x="56506" y="43190"/>
                </a:lnTo>
                <a:lnTo>
                  <a:pt x="68579" y="39989"/>
                </a:lnTo>
                <a:lnTo>
                  <a:pt x="78735" y="34289"/>
                </a:lnTo>
                <a:lnTo>
                  <a:pt x="84450" y="29839"/>
                </a:lnTo>
                <a:lnTo>
                  <a:pt x="86986" y="26029"/>
                </a:lnTo>
                <a:lnTo>
                  <a:pt x="52696" y="26029"/>
                </a:lnTo>
                <a:lnTo>
                  <a:pt x="41266" y="25389"/>
                </a:lnTo>
                <a:lnTo>
                  <a:pt x="16501" y="1889"/>
                </a:lnTo>
                <a:lnTo>
                  <a:pt x="1142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648455" y="7247260"/>
            <a:ext cx="95885" cy="59690"/>
          </a:xfrm>
          <a:custGeom>
            <a:avLst/>
            <a:gdLst/>
            <a:ahLst/>
            <a:cxnLst/>
            <a:rect l="l" t="t" r="r" b="b"/>
            <a:pathLst>
              <a:path w="95885" h="59690">
                <a:moveTo>
                  <a:pt x="33659" y="0"/>
                </a:moveTo>
                <a:lnTo>
                  <a:pt x="29218" y="640"/>
                </a:lnTo>
                <a:lnTo>
                  <a:pt x="27944" y="1889"/>
                </a:lnTo>
                <a:lnTo>
                  <a:pt x="24134" y="5059"/>
                </a:lnTo>
                <a:lnTo>
                  <a:pt x="22859" y="8869"/>
                </a:lnTo>
                <a:lnTo>
                  <a:pt x="23503" y="12070"/>
                </a:lnTo>
                <a:lnTo>
                  <a:pt x="25408" y="19690"/>
                </a:lnTo>
                <a:lnTo>
                  <a:pt x="5714" y="59039"/>
                </a:lnTo>
                <a:lnTo>
                  <a:pt x="0" y="59679"/>
                </a:lnTo>
                <a:lnTo>
                  <a:pt x="34289" y="59679"/>
                </a:lnTo>
                <a:lnTo>
                  <a:pt x="43814" y="32369"/>
                </a:lnTo>
                <a:lnTo>
                  <a:pt x="43814" y="22859"/>
                </a:lnTo>
                <a:lnTo>
                  <a:pt x="34933" y="20939"/>
                </a:lnTo>
                <a:lnTo>
                  <a:pt x="27944" y="17769"/>
                </a:lnTo>
                <a:lnTo>
                  <a:pt x="32384" y="9509"/>
                </a:lnTo>
                <a:lnTo>
                  <a:pt x="40648" y="7619"/>
                </a:lnTo>
                <a:lnTo>
                  <a:pt x="95249" y="7619"/>
                </a:lnTo>
                <a:lnTo>
                  <a:pt x="95893" y="6979"/>
                </a:lnTo>
                <a:lnTo>
                  <a:pt x="57793" y="6979"/>
                </a:lnTo>
                <a:lnTo>
                  <a:pt x="50173" y="6339"/>
                </a:lnTo>
                <a:lnTo>
                  <a:pt x="34289" y="6339"/>
                </a:lnTo>
                <a:lnTo>
                  <a:pt x="36194" y="1889"/>
                </a:lnTo>
                <a:lnTo>
                  <a:pt x="3365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689104" y="7254880"/>
            <a:ext cx="54610" cy="17145"/>
          </a:xfrm>
          <a:custGeom>
            <a:avLst/>
            <a:gdLst/>
            <a:ahLst/>
            <a:cxnLst/>
            <a:rect l="l" t="t" r="r" b="b"/>
            <a:pathLst>
              <a:path w="54610" h="17145">
                <a:moveTo>
                  <a:pt x="54601" y="0"/>
                </a:moveTo>
                <a:lnTo>
                  <a:pt x="0" y="0"/>
                </a:lnTo>
                <a:lnTo>
                  <a:pt x="2535" y="12679"/>
                </a:lnTo>
                <a:lnTo>
                  <a:pt x="3166" y="15239"/>
                </a:lnTo>
                <a:lnTo>
                  <a:pt x="11429" y="17129"/>
                </a:lnTo>
                <a:lnTo>
                  <a:pt x="24121" y="17129"/>
                </a:lnTo>
                <a:lnTo>
                  <a:pt x="36825" y="13319"/>
                </a:lnTo>
                <a:lnTo>
                  <a:pt x="43171" y="10149"/>
                </a:lnTo>
                <a:lnTo>
                  <a:pt x="49529" y="4450"/>
                </a:lnTo>
                <a:lnTo>
                  <a:pt x="53339" y="1249"/>
                </a:lnTo>
                <a:lnTo>
                  <a:pt x="54601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676400" y="7254880"/>
            <a:ext cx="15875" cy="15240"/>
          </a:xfrm>
          <a:custGeom>
            <a:avLst/>
            <a:gdLst/>
            <a:ahLst/>
            <a:cxnLst/>
            <a:rect l="l" t="t" r="r" b="b"/>
            <a:pathLst>
              <a:path w="15875" h="15240">
                <a:moveTo>
                  <a:pt x="12704" y="0"/>
                </a:moveTo>
                <a:lnTo>
                  <a:pt x="4440" y="1889"/>
                </a:lnTo>
                <a:lnTo>
                  <a:pt x="0" y="10149"/>
                </a:lnTo>
                <a:lnTo>
                  <a:pt x="6989" y="13319"/>
                </a:lnTo>
                <a:lnTo>
                  <a:pt x="15870" y="15239"/>
                </a:lnTo>
                <a:lnTo>
                  <a:pt x="15239" y="12679"/>
                </a:lnTo>
                <a:lnTo>
                  <a:pt x="127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706248" y="7177399"/>
            <a:ext cx="48895" cy="76835"/>
          </a:xfrm>
          <a:custGeom>
            <a:avLst/>
            <a:gdLst/>
            <a:ahLst/>
            <a:cxnLst/>
            <a:rect l="l" t="t" r="r" b="b"/>
            <a:pathLst>
              <a:path w="48894" h="76834">
                <a:moveTo>
                  <a:pt x="21585" y="0"/>
                </a:moveTo>
                <a:lnTo>
                  <a:pt x="15870" y="0"/>
                </a:lnTo>
                <a:lnTo>
                  <a:pt x="8250" y="6979"/>
                </a:lnTo>
                <a:lnTo>
                  <a:pt x="8250" y="12710"/>
                </a:lnTo>
                <a:lnTo>
                  <a:pt x="12060" y="16520"/>
                </a:lnTo>
                <a:lnTo>
                  <a:pt x="21585" y="27310"/>
                </a:lnTo>
                <a:lnTo>
                  <a:pt x="27300" y="36819"/>
                </a:lnTo>
                <a:lnTo>
                  <a:pt x="29836" y="43190"/>
                </a:lnTo>
                <a:lnTo>
                  <a:pt x="30479" y="47640"/>
                </a:lnTo>
                <a:lnTo>
                  <a:pt x="30479" y="51450"/>
                </a:lnTo>
                <a:lnTo>
                  <a:pt x="0" y="76840"/>
                </a:lnTo>
                <a:lnTo>
                  <a:pt x="38099" y="76840"/>
                </a:lnTo>
                <a:lnTo>
                  <a:pt x="39361" y="74919"/>
                </a:lnTo>
                <a:lnTo>
                  <a:pt x="45719" y="65410"/>
                </a:lnTo>
                <a:lnTo>
                  <a:pt x="48255" y="59070"/>
                </a:lnTo>
                <a:lnTo>
                  <a:pt x="38099" y="19690"/>
                </a:lnTo>
                <a:lnTo>
                  <a:pt x="29836" y="8900"/>
                </a:lnTo>
                <a:lnTo>
                  <a:pt x="21585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682745" y="7249150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5">
                <a:moveTo>
                  <a:pt x="2548" y="0"/>
                </a:moveTo>
                <a:lnTo>
                  <a:pt x="1904" y="0"/>
                </a:lnTo>
                <a:lnTo>
                  <a:pt x="0" y="4450"/>
                </a:lnTo>
                <a:lnTo>
                  <a:pt x="2548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682745" y="7249150"/>
            <a:ext cx="14604" cy="4445"/>
          </a:xfrm>
          <a:custGeom>
            <a:avLst/>
            <a:gdLst/>
            <a:ahLst/>
            <a:cxnLst/>
            <a:rect l="l" t="t" r="r" b="b"/>
            <a:pathLst>
              <a:path w="14605" h="4445">
                <a:moveTo>
                  <a:pt x="3179" y="0"/>
                </a:moveTo>
                <a:lnTo>
                  <a:pt x="2548" y="0"/>
                </a:lnTo>
                <a:lnTo>
                  <a:pt x="0" y="4450"/>
                </a:lnTo>
                <a:lnTo>
                  <a:pt x="14609" y="4450"/>
                </a:lnTo>
                <a:lnTo>
                  <a:pt x="10168" y="3169"/>
                </a:lnTo>
                <a:lnTo>
                  <a:pt x="5714" y="1280"/>
                </a:lnTo>
                <a:lnTo>
                  <a:pt x="4453" y="640"/>
                </a:lnTo>
                <a:lnTo>
                  <a:pt x="3179" y="640"/>
                </a:lnTo>
                <a:lnTo>
                  <a:pt x="317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467480" y="7302489"/>
            <a:ext cx="74295" cy="26670"/>
          </a:xfrm>
          <a:custGeom>
            <a:avLst/>
            <a:gdLst/>
            <a:ahLst/>
            <a:cxnLst/>
            <a:rect l="l" t="t" r="r" b="b"/>
            <a:pathLst>
              <a:path w="74294" h="26670">
                <a:moveTo>
                  <a:pt x="12073" y="0"/>
                </a:moveTo>
                <a:lnTo>
                  <a:pt x="6358" y="1280"/>
                </a:lnTo>
                <a:lnTo>
                  <a:pt x="4453" y="3169"/>
                </a:lnTo>
                <a:lnTo>
                  <a:pt x="0" y="8900"/>
                </a:lnTo>
                <a:lnTo>
                  <a:pt x="1274" y="14599"/>
                </a:lnTo>
                <a:lnTo>
                  <a:pt x="36838" y="26669"/>
                </a:lnTo>
                <a:lnTo>
                  <a:pt x="43184" y="26029"/>
                </a:lnTo>
                <a:lnTo>
                  <a:pt x="57149" y="21610"/>
                </a:lnTo>
                <a:lnTo>
                  <a:pt x="64769" y="17800"/>
                </a:lnTo>
                <a:lnTo>
                  <a:pt x="74294" y="8900"/>
                </a:lnTo>
                <a:lnTo>
                  <a:pt x="35564" y="8900"/>
                </a:lnTo>
                <a:lnTo>
                  <a:pt x="26669" y="8260"/>
                </a:lnTo>
                <a:lnTo>
                  <a:pt x="22859" y="6979"/>
                </a:lnTo>
                <a:lnTo>
                  <a:pt x="20954" y="5730"/>
                </a:lnTo>
                <a:lnTo>
                  <a:pt x="13978" y="5730"/>
                </a:lnTo>
                <a:lnTo>
                  <a:pt x="15883" y="3169"/>
                </a:lnTo>
                <a:lnTo>
                  <a:pt x="12073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503044" y="7243450"/>
            <a:ext cx="54610" cy="67945"/>
          </a:xfrm>
          <a:custGeom>
            <a:avLst/>
            <a:gdLst/>
            <a:ahLst/>
            <a:cxnLst/>
            <a:rect l="l" t="t" r="r" b="b"/>
            <a:pathLst>
              <a:path w="54609" h="67945">
                <a:moveTo>
                  <a:pt x="45719" y="0"/>
                </a:moveTo>
                <a:lnTo>
                  <a:pt x="35564" y="2529"/>
                </a:lnTo>
                <a:lnTo>
                  <a:pt x="33015" y="7619"/>
                </a:lnTo>
                <a:lnTo>
                  <a:pt x="34289" y="12070"/>
                </a:lnTo>
                <a:lnTo>
                  <a:pt x="36194" y="21579"/>
                </a:lnTo>
                <a:lnTo>
                  <a:pt x="36825" y="28559"/>
                </a:lnTo>
                <a:lnTo>
                  <a:pt x="36825" y="34289"/>
                </a:lnTo>
                <a:lnTo>
                  <a:pt x="36194" y="38740"/>
                </a:lnTo>
                <a:lnTo>
                  <a:pt x="4440" y="67299"/>
                </a:lnTo>
                <a:lnTo>
                  <a:pt x="0" y="67939"/>
                </a:lnTo>
                <a:lnTo>
                  <a:pt x="38730" y="67939"/>
                </a:lnTo>
                <a:lnTo>
                  <a:pt x="54614" y="35539"/>
                </a:lnTo>
                <a:lnTo>
                  <a:pt x="54614" y="23500"/>
                </a:lnTo>
                <a:lnTo>
                  <a:pt x="52065" y="10789"/>
                </a:lnTo>
                <a:lnTo>
                  <a:pt x="50160" y="3169"/>
                </a:lnTo>
                <a:lnTo>
                  <a:pt x="4571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481458" y="7305660"/>
            <a:ext cx="6985" cy="3175"/>
          </a:xfrm>
          <a:custGeom>
            <a:avLst/>
            <a:gdLst/>
            <a:ahLst/>
            <a:cxnLst/>
            <a:rect l="l" t="t" r="r" b="b"/>
            <a:pathLst>
              <a:path w="6984" h="3175">
                <a:moveTo>
                  <a:pt x="1904" y="0"/>
                </a:moveTo>
                <a:lnTo>
                  <a:pt x="0" y="2560"/>
                </a:lnTo>
                <a:lnTo>
                  <a:pt x="6976" y="2560"/>
                </a:lnTo>
                <a:lnTo>
                  <a:pt x="19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1529083" y="7308860"/>
            <a:ext cx="69215" cy="66040"/>
          </a:xfrm>
          <a:custGeom>
            <a:avLst/>
            <a:gdLst/>
            <a:ahLst/>
            <a:cxnLst/>
            <a:rect l="l" t="t" r="r" b="b"/>
            <a:pathLst>
              <a:path w="69215" h="66040">
                <a:moveTo>
                  <a:pt x="53339" y="0"/>
                </a:moveTo>
                <a:lnTo>
                  <a:pt x="17144" y="15239"/>
                </a:lnTo>
                <a:lnTo>
                  <a:pt x="0" y="45719"/>
                </a:lnTo>
                <a:lnTo>
                  <a:pt x="1904" y="55869"/>
                </a:lnTo>
                <a:lnTo>
                  <a:pt x="8250" y="65379"/>
                </a:lnTo>
                <a:lnTo>
                  <a:pt x="17775" y="66019"/>
                </a:lnTo>
                <a:lnTo>
                  <a:pt x="28574" y="62849"/>
                </a:lnTo>
                <a:lnTo>
                  <a:pt x="63495" y="34899"/>
                </a:lnTo>
                <a:lnTo>
                  <a:pt x="69210" y="13319"/>
                </a:lnTo>
                <a:lnTo>
                  <a:pt x="65400" y="5059"/>
                </a:lnTo>
                <a:lnTo>
                  <a:pt x="62221" y="2529"/>
                </a:lnTo>
                <a:lnTo>
                  <a:pt x="53339" y="0"/>
                </a:lnTo>
                <a:close/>
              </a:path>
            </a:pathLst>
          </a:custGeom>
          <a:solidFill>
            <a:srgbClr val="F68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683389" y="7111989"/>
            <a:ext cx="75565" cy="27305"/>
          </a:xfrm>
          <a:custGeom>
            <a:avLst/>
            <a:gdLst/>
            <a:ahLst/>
            <a:cxnLst/>
            <a:rect l="l" t="t" r="r" b="b"/>
            <a:pathLst>
              <a:path w="75564" h="27304">
                <a:moveTo>
                  <a:pt x="12060" y="0"/>
                </a:moveTo>
                <a:lnTo>
                  <a:pt x="6345" y="640"/>
                </a:lnTo>
                <a:lnTo>
                  <a:pt x="4440" y="3169"/>
                </a:lnTo>
                <a:lnTo>
                  <a:pt x="0" y="8900"/>
                </a:lnTo>
                <a:lnTo>
                  <a:pt x="630" y="14599"/>
                </a:lnTo>
                <a:lnTo>
                  <a:pt x="5071" y="17800"/>
                </a:lnTo>
                <a:lnTo>
                  <a:pt x="7619" y="19690"/>
                </a:lnTo>
                <a:lnTo>
                  <a:pt x="17144" y="24140"/>
                </a:lnTo>
                <a:lnTo>
                  <a:pt x="23490" y="26669"/>
                </a:lnTo>
                <a:lnTo>
                  <a:pt x="37456" y="27310"/>
                </a:lnTo>
                <a:lnTo>
                  <a:pt x="43814" y="26669"/>
                </a:lnTo>
                <a:lnTo>
                  <a:pt x="57780" y="22219"/>
                </a:lnTo>
                <a:lnTo>
                  <a:pt x="64769" y="18409"/>
                </a:lnTo>
                <a:lnTo>
                  <a:pt x="75556" y="9540"/>
                </a:lnTo>
                <a:lnTo>
                  <a:pt x="36194" y="9540"/>
                </a:lnTo>
                <a:lnTo>
                  <a:pt x="27300" y="8900"/>
                </a:lnTo>
                <a:lnTo>
                  <a:pt x="23490" y="6979"/>
                </a:lnTo>
                <a:lnTo>
                  <a:pt x="20311" y="5730"/>
                </a:lnTo>
                <a:lnTo>
                  <a:pt x="13965" y="5730"/>
                </a:lnTo>
                <a:lnTo>
                  <a:pt x="15870" y="3169"/>
                </a:lnTo>
                <a:lnTo>
                  <a:pt x="1206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719583" y="7054839"/>
            <a:ext cx="55244" cy="67310"/>
          </a:xfrm>
          <a:custGeom>
            <a:avLst/>
            <a:gdLst/>
            <a:ahLst/>
            <a:cxnLst/>
            <a:rect l="l" t="t" r="r" b="b"/>
            <a:pathLst>
              <a:path w="55244" h="67309">
                <a:moveTo>
                  <a:pt x="46350" y="0"/>
                </a:moveTo>
                <a:lnTo>
                  <a:pt x="36825" y="1920"/>
                </a:lnTo>
                <a:lnTo>
                  <a:pt x="33646" y="6979"/>
                </a:lnTo>
                <a:lnTo>
                  <a:pt x="34920" y="12070"/>
                </a:lnTo>
                <a:lnTo>
                  <a:pt x="36825" y="20970"/>
                </a:lnTo>
                <a:lnTo>
                  <a:pt x="37456" y="27310"/>
                </a:lnTo>
                <a:lnTo>
                  <a:pt x="13334" y="62880"/>
                </a:lnTo>
                <a:lnTo>
                  <a:pt x="0" y="66690"/>
                </a:lnTo>
                <a:lnTo>
                  <a:pt x="39361" y="66690"/>
                </a:lnTo>
                <a:lnTo>
                  <a:pt x="55244" y="34289"/>
                </a:lnTo>
                <a:lnTo>
                  <a:pt x="54601" y="22219"/>
                </a:lnTo>
                <a:lnTo>
                  <a:pt x="52696" y="8900"/>
                </a:lnTo>
                <a:lnTo>
                  <a:pt x="51434" y="3169"/>
                </a:lnTo>
                <a:lnTo>
                  <a:pt x="4635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697354" y="7115160"/>
            <a:ext cx="6350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1904" y="0"/>
                </a:moveTo>
                <a:lnTo>
                  <a:pt x="0" y="2560"/>
                </a:lnTo>
                <a:lnTo>
                  <a:pt x="6345" y="2560"/>
                </a:lnTo>
                <a:lnTo>
                  <a:pt x="3809" y="1280"/>
                </a:lnTo>
                <a:lnTo>
                  <a:pt x="3179" y="640"/>
                </a:lnTo>
                <a:lnTo>
                  <a:pt x="19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745610" y="7118970"/>
            <a:ext cx="69215" cy="66040"/>
          </a:xfrm>
          <a:custGeom>
            <a:avLst/>
            <a:gdLst/>
            <a:ahLst/>
            <a:cxnLst/>
            <a:rect l="l" t="t" r="r" b="b"/>
            <a:pathLst>
              <a:path w="69214" h="66040">
                <a:moveTo>
                  <a:pt x="53339" y="0"/>
                </a:moveTo>
                <a:lnTo>
                  <a:pt x="17144" y="15880"/>
                </a:lnTo>
                <a:lnTo>
                  <a:pt x="0" y="46360"/>
                </a:lnTo>
                <a:lnTo>
                  <a:pt x="1904" y="56540"/>
                </a:lnTo>
                <a:lnTo>
                  <a:pt x="8894" y="65410"/>
                </a:lnTo>
                <a:lnTo>
                  <a:pt x="17788" y="66050"/>
                </a:lnTo>
                <a:lnTo>
                  <a:pt x="28574" y="63520"/>
                </a:lnTo>
                <a:lnTo>
                  <a:pt x="63508" y="34930"/>
                </a:lnTo>
                <a:lnTo>
                  <a:pt x="69223" y="13350"/>
                </a:lnTo>
                <a:lnTo>
                  <a:pt x="65413" y="5090"/>
                </a:lnTo>
                <a:lnTo>
                  <a:pt x="62234" y="2560"/>
                </a:lnTo>
                <a:lnTo>
                  <a:pt x="53339" y="0"/>
                </a:lnTo>
                <a:close/>
              </a:path>
            </a:pathLst>
          </a:custGeom>
          <a:solidFill>
            <a:srgbClr val="F68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5256519" y="7687305"/>
            <a:ext cx="1882139" cy="2233295"/>
          </a:xfrm>
          <a:custGeom>
            <a:avLst/>
            <a:gdLst/>
            <a:ahLst/>
            <a:cxnLst/>
            <a:rect l="l" t="t" r="r" b="b"/>
            <a:pathLst>
              <a:path w="1882140" h="2233295">
                <a:moveTo>
                  <a:pt x="548030" y="0"/>
                </a:moveTo>
                <a:lnTo>
                  <a:pt x="500390" y="14609"/>
                </a:lnTo>
                <a:lnTo>
                  <a:pt x="466100" y="50173"/>
                </a:lnTo>
                <a:lnTo>
                  <a:pt x="2560" y="1786259"/>
                </a:lnTo>
                <a:lnTo>
                  <a:pt x="0" y="1812298"/>
                </a:lnTo>
                <a:lnTo>
                  <a:pt x="1280" y="1824989"/>
                </a:lnTo>
                <a:lnTo>
                  <a:pt x="21610" y="1869448"/>
                </a:lnTo>
                <a:lnTo>
                  <a:pt x="61600" y="1899928"/>
                </a:lnTo>
                <a:lnTo>
                  <a:pt x="1308750" y="2230754"/>
                </a:lnTo>
                <a:lnTo>
                  <a:pt x="1334140" y="2233303"/>
                </a:lnTo>
                <a:lnTo>
                  <a:pt x="1346850" y="2232029"/>
                </a:lnTo>
                <a:lnTo>
                  <a:pt x="1391290" y="2211704"/>
                </a:lnTo>
                <a:lnTo>
                  <a:pt x="1421770" y="2171699"/>
                </a:lnTo>
                <a:lnTo>
                  <a:pt x="1879610" y="447044"/>
                </a:lnTo>
                <a:lnTo>
                  <a:pt x="1881530" y="421004"/>
                </a:lnTo>
                <a:lnTo>
                  <a:pt x="1880250" y="408944"/>
                </a:lnTo>
                <a:lnTo>
                  <a:pt x="1860560" y="363854"/>
                </a:lnTo>
                <a:lnTo>
                  <a:pt x="1820570" y="333374"/>
                </a:lnTo>
                <a:lnTo>
                  <a:pt x="573420" y="2548"/>
                </a:lnTo>
                <a:lnTo>
                  <a:pt x="548030" y="0"/>
                </a:lnTo>
                <a:close/>
              </a:path>
            </a:pathLst>
          </a:custGeom>
          <a:solidFill>
            <a:srgbClr val="6BC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5247009" y="7677780"/>
            <a:ext cx="1400175" cy="2252345"/>
          </a:xfrm>
          <a:custGeom>
            <a:avLst/>
            <a:gdLst/>
            <a:ahLst/>
            <a:cxnLst/>
            <a:rect l="l" t="t" r="r" b="b"/>
            <a:pathLst>
              <a:path w="1400175" h="2252345">
                <a:moveTo>
                  <a:pt x="563239" y="0"/>
                </a:moveTo>
                <a:lnTo>
                  <a:pt x="514990" y="10799"/>
                </a:lnTo>
                <a:lnTo>
                  <a:pt x="476249" y="41279"/>
                </a:lnTo>
                <a:lnTo>
                  <a:pt x="3809" y="1790069"/>
                </a:lnTo>
                <a:lnTo>
                  <a:pt x="0" y="1815464"/>
                </a:lnTo>
                <a:lnTo>
                  <a:pt x="640" y="1828169"/>
                </a:lnTo>
                <a:lnTo>
                  <a:pt x="16520" y="1875163"/>
                </a:lnTo>
                <a:lnTo>
                  <a:pt x="51419" y="1910084"/>
                </a:lnTo>
                <a:lnTo>
                  <a:pt x="1311920" y="2248543"/>
                </a:lnTo>
                <a:lnTo>
                  <a:pt x="1337309" y="2252353"/>
                </a:lnTo>
                <a:lnTo>
                  <a:pt x="1350020" y="2251709"/>
                </a:lnTo>
                <a:lnTo>
                  <a:pt x="1396989" y="2235839"/>
                </a:lnTo>
                <a:lnTo>
                  <a:pt x="1400159" y="2233303"/>
                </a:lnTo>
                <a:lnTo>
                  <a:pt x="1343649" y="2233303"/>
                </a:lnTo>
                <a:lnTo>
                  <a:pt x="1330970" y="2232659"/>
                </a:lnTo>
                <a:lnTo>
                  <a:pt x="85709" y="1904369"/>
                </a:lnTo>
                <a:lnTo>
                  <a:pt x="51419" y="1886593"/>
                </a:lnTo>
                <a:lnTo>
                  <a:pt x="24140" y="1846588"/>
                </a:lnTo>
                <a:lnTo>
                  <a:pt x="19049" y="1821823"/>
                </a:lnTo>
                <a:lnTo>
                  <a:pt x="19690" y="1809119"/>
                </a:lnTo>
                <a:lnTo>
                  <a:pt x="474969" y="85724"/>
                </a:lnTo>
                <a:lnTo>
                  <a:pt x="492130" y="52078"/>
                </a:lnTo>
                <a:lnTo>
                  <a:pt x="532759" y="24134"/>
                </a:lnTo>
                <a:lnTo>
                  <a:pt x="556900" y="19049"/>
                </a:lnTo>
                <a:lnTo>
                  <a:pt x="647059" y="19049"/>
                </a:lnTo>
                <a:lnTo>
                  <a:pt x="589269" y="3809"/>
                </a:lnTo>
                <a:lnTo>
                  <a:pt x="575950" y="1274"/>
                </a:lnTo>
                <a:lnTo>
                  <a:pt x="56323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5803910" y="7696830"/>
            <a:ext cx="1343660" cy="2214245"/>
          </a:xfrm>
          <a:custGeom>
            <a:avLst/>
            <a:gdLst/>
            <a:ahLst/>
            <a:cxnLst/>
            <a:rect l="l" t="t" r="r" b="b"/>
            <a:pathLst>
              <a:path w="1343659" h="2214245">
                <a:moveTo>
                  <a:pt x="90159" y="0"/>
                </a:moveTo>
                <a:lnTo>
                  <a:pt x="0" y="0"/>
                </a:lnTo>
                <a:lnTo>
                  <a:pt x="12679" y="643"/>
                </a:lnTo>
                <a:lnTo>
                  <a:pt x="26029" y="2548"/>
                </a:lnTo>
                <a:lnTo>
                  <a:pt x="1258549" y="328934"/>
                </a:lnTo>
                <a:lnTo>
                  <a:pt x="1292230" y="346709"/>
                </a:lnTo>
                <a:lnTo>
                  <a:pt x="1320149" y="386714"/>
                </a:lnTo>
                <a:lnTo>
                  <a:pt x="1324599" y="411479"/>
                </a:lnTo>
                <a:lnTo>
                  <a:pt x="1324599" y="424184"/>
                </a:lnTo>
                <a:lnTo>
                  <a:pt x="869320" y="2147578"/>
                </a:lnTo>
                <a:lnTo>
                  <a:pt x="852159" y="2181868"/>
                </a:lnTo>
                <a:lnTo>
                  <a:pt x="811529" y="2209799"/>
                </a:lnTo>
                <a:lnTo>
                  <a:pt x="786749" y="2214253"/>
                </a:lnTo>
                <a:lnTo>
                  <a:pt x="843259" y="2214253"/>
                </a:lnTo>
                <a:lnTo>
                  <a:pt x="875019" y="2181868"/>
                </a:lnTo>
                <a:lnTo>
                  <a:pt x="1340479" y="443864"/>
                </a:lnTo>
                <a:lnTo>
                  <a:pt x="1343649" y="417838"/>
                </a:lnTo>
                <a:lnTo>
                  <a:pt x="1343009" y="405134"/>
                </a:lnTo>
                <a:lnTo>
                  <a:pt x="1327129" y="358139"/>
                </a:lnTo>
                <a:lnTo>
                  <a:pt x="1292230" y="323219"/>
                </a:lnTo>
                <a:lnTo>
                  <a:pt x="1262999" y="311158"/>
                </a:lnTo>
                <a:lnTo>
                  <a:pt x="9015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5189220" y="7830184"/>
            <a:ext cx="1190625" cy="16059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6669420" y="8522970"/>
            <a:ext cx="90805" cy="25400"/>
          </a:xfrm>
          <a:custGeom>
            <a:avLst/>
            <a:gdLst/>
            <a:ahLst/>
            <a:cxnLst/>
            <a:rect l="l" t="t" r="r" b="b"/>
            <a:pathLst>
              <a:path w="90804" h="25400">
                <a:moveTo>
                  <a:pt x="8229" y="0"/>
                </a:moveTo>
                <a:lnTo>
                  <a:pt x="2529" y="3809"/>
                </a:lnTo>
                <a:lnTo>
                  <a:pt x="1249" y="10155"/>
                </a:lnTo>
                <a:lnTo>
                  <a:pt x="0" y="16514"/>
                </a:lnTo>
                <a:lnTo>
                  <a:pt x="3809" y="22229"/>
                </a:lnTo>
                <a:lnTo>
                  <a:pt x="10149" y="23490"/>
                </a:lnTo>
                <a:lnTo>
                  <a:pt x="24749" y="25395"/>
                </a:lnTo>
                <a:lnTo>
                  <a:pt x="38099" y="24764"/>
                </a:lnTo>
                <a:lnTo>
                  <a:pt x="78729" y="11429"/>
                </a:lnTo>
                <a:lnTo>
                  <a:pt x="90799" y="2535"/>
                </a:lnTo>
                <a:lnTo>
                  <a:pt x="20299" y="2535"/>
                </a:lnTo>
                <a:lnTo>
                  <a:pt x="822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6703710" y="8510266"/>
            <a:ext cx="59055" cy="15240"/>
          </a:xfrm>
          <a:custGeom>
            <a:avLst/>
            <a:gdLst/>
            <a:ahLst/>
            <a:cxnLst/>
            <a:rect l="l" t="t" r="r" b="b"/>
            <a:pathLst>
              <a:path w="59054" h="15240">
                <a:moveTo>
                  <a:pt x="38709" y="0"/>
                </a:moveTo>
                <a:lnTo>
                  <a:pt x="0" y="15239"/>
                </a:lnTo>
                <a:lnTo>
                  <a:pt x="56509" y="15239"/>
                </a:lnTo>
                <a:lnTo>
                  <a:pt x="58399" y="13334"/>
                </a:lnTo>
                <a:lnTo>
                  <a:pt x="59039" y="6358"/>
                </a:lnTo>
                <a:lnTo>
                  <a:pt x="56509" y="3179"/>
                </a:lnTo>
                <a:lnTo>
                  <a:pt x="41269" y="3179"/>
                </a:lnTo>
                <a:lnTo>
                  <a:pt x="3870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6742419" y="8510266"/>
            <a:ext cx="18415" cy="3175"/>
          </a:xfrm>
          <a:custGeom>
            <a:avLst/>
            <a:gdLst/>
            <a:ahLst/>
            <a:cxnLst/>
            <a:rect l="l" t="t" r="r" b="b"/>
            <a:pathLst>
              <a:path w="18415" h="3175">
                <a:moveTo>
                  <a:pt x="15239" y="0"/>
                </a:moveTo>
                <a:lnTo>
                  <a:pt x="0" y="0"/>
                </a:lnTo>
                <a:lnTo>
                  <a:pt x="2560" y="3179"/>
                </a:lnTo>
                <a:lnTo>
                  <a:pt x="17800" y="3179"/>
                </a:lnTo>
                <a:lnTo>
                  <a:pt x="1523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6742419" y="8506455"/>
            <a:ext cx="15240" cy="3810"/>
          </a:xfrm>
          <a:custGeom>
            <a:avLst/>
            <a:gdLst/>
            <a:ahLst/>
            <a:cxnLst/>
            <a:rect l="l" t="t" r="r" b="b"/>
            <a:pathLst>
              <a:path w="15240" h="3809">
                <a:moveTo>
                  <a:pt x="5090" y="0"/>
                </a:moveTo>
                <a:lnTo>
                  <a:pt x="0" y="3809"/>
                </a:lnTo>
                <a:lnTo>
                  <a:pt x="15239" y="3809"/>
                </a:lnTo>
                <a:lnTo>
                  <a:pt x="12070" y="643"/>
                </a:lnTo>
                <a:lnTo>
                  <a:pt x="509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6526529" y="8490585"/>
            <a:ext cx="174625" cy="227965"/>
          </a:xfrm>
          <a:custGeom>
            <a:avLst/>
            <a:gdLst/>
            <a:ahLst/>
            <a:cxnLst/>
            <a:rect l="l" t="t" r="r" b="b"/>
            <a:pathLst>
              <a:path w="174625" h="227965">
                <a:moveTo>
                  <a:pt x="100340" y="0"/>
                </a:moveTo>
                <a:lnTo>
                  <a:pt x="57149" y="14609"/>
                </a:lnTo>
                <a:lnTo>
                  <a:pt x="22219" y="50804"/>
                </a:lnTo>
                <a:lnTo>
                  <a:pt x="5730" y="89534"/>
                </a:lnTo>
                <a:lnTo>
                  <a:pt x="0" y="133980"/>
                </a:lnTo>
                <a:lnTo>
                  <a:pt x="640" y="147959"/>
                </a:lnTo>
                <a:lnTo>
                  <a:pt x="10789" y="185415"/>
                </a:lnTo>
                <a:lnTo>
                  <a:pt x="39380" y="219705"/>
                </a:lnTo>
                <a:lnTo>
                  <a:pt x="72389" y="227969"/>
                </a:lnTo>
                <a:lnTo>
                  <a:pt x="83819" y="226694"/>
                </a:lnTo>
                <a:lnTo>
                  <a:pt x="126370" y="207014"/>
                </a:lnTo>
                <a:lnTo>
                  <a:pt x="157490" y="167009"/>
                </a:lnTo>
                <a:lnTo>
                  <a:pt x="172730" y="120645"/>
                </a:lnTo>
                <a:lnTo>
                  <a:pt x="174619" y="92070"/>
                </a:lnTo>
                <a:lnTo>
                  <a:pt x="173979" y="78104"/>
                </a:lnTo>
                <a:lnTo>
                  <a:pt x="163189" y="41279"/>
                </a:lnTo>
                <a:lnTo>
                  <a:pt x="133349" y="6989"/>
                </a:lnTo>
                <a:lnTo>
                  <a:pt x="10034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6624309" y="8528054"/>
            <a:ext cx="65405" cy="85090"/>
          </a:xfrm>
          <a:custGeom>
            <a:avLst/>
            <a:gdLst/>
            <a:ahLst/>
            <a:cxnLst/>
            <a:rect l="l" t="t" r="r" b="b"/>
            <a:pathLst>
              <a:path w="65404" h="85090">
                <a:moveTo>
                  <a:pt x="38099" y="0"/>
                </a:moveTo>
                <a:lnTo>
                  <a:pt x="2560" y="27300"/>
                </a:lnTo>
                <a:lnTo>
                  <a:pt x="0" y="43171"/>
                </a:lnTo>
                <a:lnTo>
                  <a:pt x="0" y="57780"/>
                </a:lnTo>
                <a:lnTo>
                  <a:pt x="3809" y="69210"/>
                </a:lnTo>
                <a:lnTo>
                  <a:pt x="9540" y="78104"/>
                </a:lnTo>
                <a:lnTo>
                  <a:pt x="17800" y="83819"/>
                </a:lnTo>
                <a:lnTo>
                  <a:pt x="29870" y="85081"/>
                </a:lnTo>
                <a:lnTo>
                  <a:pt x="40660" y="81271"/>
                </a:lnTo>
                <a:lnTo>
                  <a:pt x="63520" y="50160"/>
                </a:lnTo>
                <a:lnTo>
                  <a:pt x="65410" y="34920"/>
                </a:lnTo>
                <a:lnTo>
                  <a:pt x="64160" y="21585"/>
                </a:lnTo>
                <a:lnTo>
                  <a:pt x="59070" y="10155"/>
                </a:lnTo>
                <a:lnTo>
                  <a:pt x="51450" y="1904"/>
                </a:lnTo>
                <a:lnTo>
                  <a:pt x="38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6448440" y="8736961"/>
            <a:ext cx="211454" cy="130810"/>
          </a:xfrm>
          <a:custGeom>
            <a:avLst/>
            <a:gdLst/>
            <a:ahLst/>
            <a:cxnLst/>
            <a:rect l="l" t="t" r="r" b="b"/>
            <a:pathLst>
              <a:path w="211454" h="130809">
                <a:moveTo>
                  <a:pt x="76809" y="0"/>
                </a:moveTo>
                <a:lnTo>
                  <a:pt x="37459" y="6358"/>
                </a:lnTo>
                <a:lnTo>
                  <a:pt x="3809" y="33028"/>
                </a:lnTo>
                <a:lnTo>
                  <a:pt x="0" y="42553"/>
                </a:lnTo>
                <a:lnTo>
                  <a:pt x="609" y="51434"/>
                </a:lnTo>
                <a:lnTo>
                  <a:pt x="20299" y="86368"/>
                </a:lnTo>
                <a:lnTo>
                  <a:pt x="53949" y="109859"/>
                </a:lnTo>
                <a:lnTo>
                  <a:pt x="100949" y="127634"/>
                </a:lnTo>
                <a:lnTo>
                  <a:pt x="132069" y="130814"/>
                </a:lnTo>
                <a:lnTo>
                  <a:pt x="146669" y="130814"/>
                </a:lnTo>
                <a:lnTo>
                  <a:pt x="183489" y="121289"/>
                </a:lnTo>
                <a:lnTo>
                  <a:pt x="210159" y="92714"/>
                </a:lnTo>
                <a:lnTo>
                  <a:pt x="211439" y="85724"/>
                </a:lnTo>
                <a:lnTo>
                  <a:pt x="210799" y="76843"/>
                </a:lnTo>
                <a:lnTo>
                  <a:pt x="189219" y="42553"/>
                </a:lnTo>
                <a:lnTo>
                  <a:pt x="154929" y="20324"/>
                </a:lnTo>
                <a:lnTo>
                  <a:pt x="106679" y="2548"/>
                </a:lnTo>
                <a:lnTo>
                  <a:pt x="76809" y="0"/>
                </a:lnTo>
                <a:close/>
              </a:path>
            </a:pathLst>
          </a:custGeom>
          <a:solidFill>
            <a:srgbClr val="F9A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514980" y="454670"/>
            <a:ext cx="2567940" cy="2094864"/>
          </a:xfrm>
          <a:custGeom>
            <a:avLst/>
            <a:gdLst/>
            <a:ahLst/>
            <a:cxnLst/>
            <a:rect l="l" t="t" r="r" b="b"/>
            <a:pathLst>
              <a:path w="2567940" h="2094864">
                <a:moveTo>
                  <a:pt x="2167259" y="0"/>
                </a:moveTo>
                <a:lnTo>
                  <a:pt x="76843" y="484479"/>
                </a:lnTo>
                <a:lnTo>
                  <a:pt x="46363" y="509899"/>
                </a:lnTo>
                <a:lnTo>
                  <a:pt x="25408" y="542269"/>
                </a:lnTo>
                <a:lnTo>
                  <a:pt x="8894" y="581009"/>
                </a:lnTo>
                <a:lnTo>
                  <a:pt x="643" y="622919"/>
                </a:lnTo>
                <a:lnTo>
                  <a:pt x="0" y="636879"/>
                </a:lnTo>
                <a:lnTo>
                  <a:pt x="643" y="650229"/>
                </a:lnTo>
                <a:lnTo>
                  <a:pt x="322588" y="2038959"/>
                </a:lnTo>
                <a:lnTo>
                  <a:pt x="340994" y="2072639"/>
                </a:lnTo>
                <a:lnTo>
                  <a:pt x="384809" y="2094859"/>
                </a:lnTo>
                <a:lnTo>
                  <a:pt x="397514" y="2094859"/>
                </a:lnTo>
                <a:lnTo>
                  <a:pt x="2477143" y="1612879"/>
                </a:lnTo>
                <a:lnTo>
                  <a:pt x="2509528" y="1583039"/>
                </a:lnTo>
                <a:lnTo>
                  <a:pt x="2533659" y="1545579"/>
                </a:lnTo>
                <a:lnTo>
                  <a:pt x="2553349" y="1503669"/>
                </a:lnTo>
                <a:lnTo>
                  <a:pt x="2565419" y="1464929"/>
                </a:lnTo>
                <a:lnTo>
                  <a:pt x="2567949" y="1443989"/>
                </a:lnTo>
                <a:lnTo>
                  <a:pt x="2567309" y="1435729"/>
                </a:lnTo>
                <a:lnTo>
                  <a:pt x="2265688" y="137159"/>
                </a:lnTo>
                <a:lnTo>
                  <a:pt x="2251079" y="99669"/>
                </a:lnTo>
                <a:lnTo>
                  <a:pt x="2230754" y="60319"/>
                </a:lnTo>
                <a:lnTo>
                  <a:pt x="2205359" y="24749"/>
                </a:lnTo>
                <a:lnTo>
                  <a:pt x="2167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504194" y="443240"/>
            <a:ext cx="2218055" cy="2117725"/>
          </a:xfrm>
          <a:custGeom>
            <a:avLst/>
            <a:gdLst/>
            <a:ahLst/>
            <a:cxnLst/>
            <a:rect l="l" t="t" r="r" b="b"/>
            <a:pathLst>
              <a:path w="2218055" h="2117725">
                <a:moveTo>
                  <a:pt x="2173604" y="0"/>
                </a:moveTo>
                <a:lnTo>
                  <a:pt x="90796" y="483229"/>
                </a:lnTo>
                <a:lnTo>
                  <a:pt x="50791" y="511149"/>
                </a:lnTo>
                <a:lnTo>
                  <a:pt x="29205" y="542909"/>
                </a:lnTo>
                <a:lnTo>
                  <a:pt x="12060" y="581009"/>
                </a:lnTo>
                <a:lnTo>
                  <a:pt x="1904" y="622279"/>
                </a:lnTo>
                <a:lnTo>
                  <a:pt x="0" y="649589"/>
                </a:lnTo>
                <a:lnTo>
                  <a:pt x="630" y="662939"/>
                </a:lnTo>
                <a:lnTo>
                  <a:pt x="321944" y="2052309"/>
                </a:lnTo>
                <a:lnTo>
                  <a:pt x="339089" y="2086599"/>
                </a:lnTo>
                <a:lnTo>
                  <a:pt x="380356" y="2113909"/>
                </a:lnTo>
                <a:lnTo>
                  <a:pt x="405764" y="2117719"/>
                </a:lnTo>
                <a:lnTo>
                  <a:pt x="418456" y="2116439"/>
                </a:lnTo>
                <a:lnTo>
                  <a:pt x="508634" y="2095499"/>
                </a:lnTo>
                <a:lnTo>
                  <a:pt x="406395" y="2095499"/>
                </a:lnTo>
                <a:lnTo>
                  <a:pt x="393060" y="2094859"/>
                </a:lnTo>
                <a:lnTo>
                  <a:pt x="352424" y="2067549"/>
                </a:lnTo>
                <a:lnTo>
                  <a:pt x="24764" y="672449"/>
                </a:lnTo>
                <a:lnTo>
                  <a:pt x="21585" y="645139"/>
                </a:lnTo>
                <a:lnTo>
                  <a:pt x="22859" y="631179"/>
                </a:lnTo>
                <a:lnTo>
                  <a:pt x="32384" y="589269"/>
                </a:lnTo>
                <a:lnTo>
                  <a:pt x="50160" y="551169"/>
                </a:lnTo>
                <a:lnTo>
                  <a:pt x="78735" y="514349"/>
                </a:lnTo>
                <a:lnTo>
                  <a:pt x="2171056" y="22219"/>
                </a:lnTo>
                <a:lnTo>
                  <a:pt x="2218050" y="22219"/>
                </a:lnTo>
                <a:lnTo>
                  <a:pt x="2214240" y="19049"/>
                </a:lnTo>
                <a:lnTo>
                  <a:pt x="2204715" y="10789"/>
                </a:lnTo>
                <a:lnTo>
                  <a:pt x="2194559" y="4419"/>
                </a:lnTo>
                <a:lnTo>
                  <a:pt x="2184391" y="1249"/>
                </a:lnTo>
                <a:lnTo>
                  <a:pt x="21736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910589" y="465460"/>
            <a:ext cx="2183130" cy="2073275"/>
          </a:xfrm>
          <a:custGeom>
            <a:avLst/>
            <a:gdLst/>
            <a:ahLst/>
            <a:cxnLst/>
            <a:rect l="l" t="t" r="r" b="b"/>
            <a:pathLst>
              <a:path w="2183130" h="2073275">
                <a:moveTo>
                  <a:pt x="1811654" y="0"/>
                </a:moveTo>
                <a:lnTo>
                  <a:pt x="1772924" y="0"/>
                </a:lnTo>
                <a:lnTo>
                  <a:pt x="1780544" y="3169"/>
                </a:lnTo>
                <a:lnTo>
                  <a:pt x="1789425" y="9509"/>
                </a:lnTo>
                <a:lnTo>
                  <a:pt x="1814834" y="39349"/>
                </a:lnTo>
                <a:lnTo>
                  <a:pt x="1838324" y="78089"/>
                </a:lnTo>
                <a:lnTo>
                  <a:pt x="1854839" y="114940"/>
                </a:lnTo>
                <a:lnTo>
                  <a:pt x="2160910" y="1427469"/>
                </a:lnTo>
                <a:lnTo>
                  <a:pt x="2161550" y="1435089"/>
                </a:lnTo>
                <a:lnTo>
                  <a:pt x="2160269" y="1445239"/>
                </a:lnTo>
                <a:lnTo>
                  <a:pt x="2150120" y="1482089"/>
                </a:lnTo>
                <a:lnTo>
                  <a:pt x="2130420" y="1525249"/>
                </a:lnTo>
                <a:lnTo>
                  <a:pt x="2106929" y="1563349"/>
                </a:lnTo>
                <a:lnTo>
                  <a:pt x="2076449" y="1592579"/>
                </a:lnTo>
                <a:lnTo>
                  <a:pt x="12704" y="2071999"/>
                </a:lnTo>
                <a:lnTo>
                  <a:pt x="0" y="2073280"/>
                </a:lnTo>
                <a:lnTo>
                  <a:pt x="102239" y="2073280"/>
                </a:lnTo>
                <a:lnTo>
                  <a:pt x="2080259" y="1614159"/>
                </a:lnTo>
                <a:lnTo>
                  <a:pt x="2116454" y="1587489"/>
                </a:lnTo>
                <a:lnTo>
                  <a:pt x="2140579" y="1552559"/>
                </a:lnTo>
                <a:lnTo>
                  <a:pt x="2162799" y="1508759"/>
                </a:lnTo>
                <a:lnTo>
                  <a:pt x="2177430" y="1470019"/>
                </a:lnTo>
                <a:lnTo>
                  <a:pt x="2183129" y="1433200"/>
                </a:lnTo>
                <a:lnTo>
                  <a:pt x="2182489" y="1423019"/>
                </a:lnTo>
                <a:lnTo>
                  <a:pt x="1880865" y="124449"/>
                </a:lnTo>
                <a:lnTo>
                  <a:pt x="1863720" y="80009"/>
                </a:lnTo>
                <a:lnTo>
                  <a:pt x="1843409" y="41909"/>
                </a:lnTo>
                <a:lnTo>
                  <a:pt x="1817369" y="6339"/>
                </a:lnTo>
                <a:lnTo>
                  <a:pt x="181165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554354" y="453390"/>
            <a:ext cx="2528570" cy="2000250"/>
          </a:xfrm>
          <a:custGeom>
            <a:avLst/>
            <a:gdLst/>
            <a:ahLst/>
            <a:cxnLst/>
            <a:rect l="l" t="t" r="r" b="b"/>
            <a:pathLst>
              <a:path w="2528570" h="2000250">
                <a:moveTo>
                  <a:pt x="2144399" y="0"/>
                </a:moveTo>
                <a:lnTo>
                  <a:pt x="2131694" y="0"/>
                </a:lnTo>
                <a:lnTo>
                  <a:pt x="55875" y="480700"/>
                </a:lnTo>
                <a:lnTo>
                  <a:pt x="22859" y="499109"/>
                </a:lnTo>
                <a:lnTo>
                  <a:pt x="630" y="542909"/>
                </a:lnTo>
                <a:lnTo>
                  <a:pt x="0" y="555619"/>
                </a:lnTo>
                <a:lnTo>
                  <a:pt x="1904" y="568970"/>
                </a:lnTo>
                <a:lnTo>
                  <a:pt x="321314" y="1944380"/>
                </a:lnTo>
                <a:lnTo>
                  <a:pt x="339720" y="1978030"/>
                </a:lnTo>
                <a:lnTo>
                  <a:pt x="383535" y="2000249"/>
                </a:lnTo>
                <a:lnTo>
                  <a:pt x="396870" y="2000249"/>
                </a:lnTo>
                <a:lnTo>
                  <a:pt x="2472059" y="1519549"/>
                </a:lnTo>
                <a:lnTo>
                  <a:pt x="2505715" y="1501139"/>
                </a:lnTo>
                <a:lnTo>
                  <a:pt x="2527934" y="1457309"/>
                </a:lnTo>
                <a:lnTo>
                  <a:pt x="2528575" y="1444630"/>
                </a:lnTo>
                <a:lnTo>
                  <a:pt x="2526654" y="1431279"/>
                </a:lnTo>
                <a:lnTo>
                  <a:pt x="2207264" y="55869"/>
                </a:lnTo>
                <a:lnTo>
                  <a:pt x="2188844" y="22219"/>
                </a:lnTo>
                <a:lnTo>
                  <a:pt x="2144399" y="0"/>
                </a:lnTo>
                <a:close/>
              </a:path>
            </a:pathLst>
          </a:custGeom>
          <a:solidFill>
            <a:srgbClr val="8E9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542925" y="441960"/>
            <a:ext cx="2204085" cy="2023110"/>
          </a:xfrm>
          <a:custGeom>
            <a:avLst/>
            <a:gdLst/>
            <a:ahLst/>
            <a:cxnLst/>
            <a:rect l="l" t="t" r="r" b="b"/>
            <a:pathLst>
              <a:path w="2204085" h="2023110">
                <a:moveTo>
                  <a:pt x="2146304" y="0"/>
                </a:moveTo>
                <a:lnTo>
                  <a:pt x="65400" y="481340"/>
                </a:lnTo>
                <a:lnTo>
                  <a:pt x="22229" y="506729"/>
                </a:lnTo>
                <a:lnTo>
                  <a:pt x="1274" y="551169"/>
                </a:lnTo>
                <a:lnTo>
                  <a:pt x="0" y="563879"/>
                </a:lnTo>
                <a:lnTo>
                  <a:pt x="1274" y="577199"/>
                </a:lnTo>
                <a:lnTo>
                  <a:pt x="321314" y="1957699"/>
                </a:lnTo>
                <a:lnTo>
                  <a:pt x="338459" y="1991989"/>
                </a:lnTo>
                <a:lnTo>
                  <a:pt x="379725" y="2019299"/>
                </a:lnTo>
                <a:lnTo>
                  <a:pt x="405134" y="2023109"/>
                </a:lnTo>
                <a:lnTo>
                  <a:pt x="417825" y="2021829"/>
                </a:lnTo>
                <a:lnTo>
                  <a:pt x="508004" y="2000890"/>
                </a:lnTo>
                <a:lnTo>
                  <a:pt x="405764" y="2000890"/>
                </a:lnTo>
                <a:lnTo>
                  <a:pt x="393060" y="2000249"/>
                </a:lnTo>
                <a:lnTo>
                  <a:pt x="351794" y="1972939"/>
                </a:lnTo>
                <a:lnTo>
                  <a:pt x="24134" y="577839"/>
                </a:lnTo>
                <a:lnTo>
                  <a:pt x="22229" y="564520"/>
                </a:lnTo>
                <a:lnTo>
                  <a:pt x="23490" y="551809"/>
                </a:lnTo>
                <a:lnTo>
                  <a:pt x="50804" y="511180"/>
                </a:lnTo>
                <a:lnTo>
                  <a:pt x="2132325" y="23500"/>
                </a:lnTo>
                <a:lnTo>
                  <a:pt x="2145660" y="22219"/>
                </a:lnTo>
                <a:lnTo>
                  <a:pt x="2204084" y="22219"/>
                </a:lnTo>
                <a:lnTo>
                  <a:pt x="2193929" y="14599"/>
                </a:lnTo>
                <a:lnTo>
                  <a:pt x="2183129" y="8260"/>
                </a:lnTo>
                <a:lnTo>
                  <a:pt x="2171699" y="3809"/>
                </a:lnTo>
                <a:lnTo>
                  <a:pt x="2158995" y="640"/>
                </a:lnTo>
                <a:lnTo>
                  <a:pt x="2146304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948689" y="464180"/>
            <a:ext cx="2145030" cy="1978660"/>
          </a:xfrm>
          <a:custGeom>
            <a:avLst/>
            <a:gdLst/>
            <a:ahLst/>
            <a:cxnLst/>
            <a:rect l="l" t="t" r="r" b="b"/>
            <a:pathLst>
              <a:path w="2145030" h="1978660">
                <a:moveTo>
                  <a:pt x="1798319" y="0"/>
                </a:moveTo>
                <a:lnTo>
                  <a:pt x="1739895" y="0"/>
                </a:lnTo>
                <a:lnTo>
                  <a:pt x="1752599" y="640"/>
                </a:lnTo>
                <a:lnTo>
                  <a:pt x="1764660" y="4450"/>
                </a:lnTo>
                <a:lnTo>
                  <a:pt x="1799594" y="39380"/>
                </a:lnTo>
                <a:lnTo>
                  <a:pt x="2121529" y="1423050"/>
                </a:lnTo>
                <a:lnTo>
                  <a:pt x="2123450" y="1436369"/>
                </a:lnTo>
                <a:lnTo>
                  <a:pt x="2122169" y="1449080"/>
                </a:lnTo>
                <a:lnTo>
                  <a:pt x="2094869" y="1489709"/>
                </a:lnTo>
                <a:lnTo>
                  <a:pt x="12704" y="1977389"/>
                </a:lnTo>
                <a:lnTo>
                  <a:pt x="0" y="1978670"/>
                </a:lnTo>
                <a:lnTo>
                  <a:pt x="102239" y="1978670"/>
                </a:lnTo>
                <a:lnTo>
                  <a:pt x="2079629" y="1520189"/>
                </a:lnTo>
                <a:lnTo>
                  <a:pt x="2113909" y="1503060"/>
                </a:lnTo>
                <a:lnTo>
                  <a:pt x="2141860" y="1461759"/>
                </a:lnTo>
                <a:lnTo>
                  <a:pt x="2145029" y="1437010"/>
                </a:lnTo>
                <a:lnTo>
                  <a:pt x="2144389" y="1423659"/>
                </a:lnTo>
                <a:lnTo>
                  <a:pt x="1823715" y="43190"/>
                </a:lnTo>
                <a:lnTo>
                  <a:pt x="1819905" y="30479"/>
                </a:lnTo>
                <a:lnTo>
                  <a:pt x="1814190" y="19049"/>
                </a:lnTo>
                <a:lnTo>
                  <a:pt x="1806570" y="8900"/>
                </a:lnTo>
                <a:lnTo>
                  <a:pt x="179831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448945" y="1016620"/>
            <a:ext cx="571499" cy="152653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228725" y="1087746"/>
            <a:ext cx="1137285" cy="7207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4953000" y="1249040"/>
            <a:ext cx="2208530" cy="1146810"/>
          </a:xfrm>
          <a:custGeom>
            <a:avLst/>
            <a:gdLst/>
            <a:ahLst/>
            <a:cxnLst/>
            <a:rect l="l" t="t" r="r" b="b"/>
            <a:pathLst>
              <a:path w="2208529" h="1146810">
                <a:moveTo>
                  <a:pt x="492130" y="0"/>
                </a:moveTo>
                <a:lnTo>
                  <a:pt x="441959" y="3809"/>
                </a:lnTo>
                <a:lnTo>
                  <a:pt x="44439" y="84460"/>
                </a:lnTo>
                <a:lnTo>
                  <a:pt x="11429" y="106039"/>
                </a:lnTo>
                <a:lnTo>
                  <a:pt x="5090" y="117469"/>
                </a:lnTo>
                <a:lnTo>
                  <a:pt x="3169" y="117469"/>
                </a:lnTo>
                <a:lnTo>
                  <a:pt x="1280" y="128259"/>
                </a:lnTo>
                <a:lnTo>
                  <a:pt x="0" y="140969"/>
                </a:lnTo>
                <a:lnTo>
                  <a:pt x="640" y="153040"/>
                </a:lnTo>
                <a:lnTo>
                  <a:pt x="4450" y="164470"/>
                </a:lnTo>
                <a:lnTo>
                  <a:pt x="10789" y="175259"/>
                </a:lnTo>
                <a:lnTo>
                  <a:pt x="19049" y="184800"/>
                </a:lnTo>
                <a:lnTo>
                  <a:pt x="247009" y="469910"/>
                </a:lnTo>
                <a:lnTo>
                  <a:pt x="247649" y="470550"/>
                </a:lnTo>
                <a:lnTo>
                  <a:pt x="248930" y="471799"/>
                </a:lnTo>
                <a:lnTo>
                  <a:pt x="255269" y="480700"/>
                </a:lnTo>
                <a:lnTo>
                  <a:pt x="290200" y="517519"/>
                </a:lnTo>
                <a:lnTo>
                  <a:pt x="322569" y="542940"/>
                </a:lnTo>
                <a:lnTo>
                  <a:pt x="356859" y="563879"/>
                </a:lnTo>
                <a:lnTo>
                  <a:pt x="1974220" y="1145529"/>
                </a:lnTo>
                <a:lnTo>
                  <a:pt x="1981199" y="1146809"/>
                </a:lnTo>
                <a:lnTo>
                  <a:pt x="1987539" y="1146809"/>
                </a:lnTo>
                <a:lnTo>
                  <a:pt x="2029449" y="1130289"/>
                </a:lnTo>
                <a:lnTo>
                  <a:pt x="2205989" y="655319"/>
                </a:lnTo>
                <a:lnTo>
                  <a:pt x="2207910" y="644530"/>
                </a:lnTo>
                <a:lnTo>
                  <a:pt x="2207270" y="633100"/>
                </a:lnTo>
                <a:lnTo>
                  <a:pt x="2190749" y="596280"/>
                </a:lnTo>
                <a:lnTo>
                  <a:pt x="569610" y="9540"/>
                </a:lnTo>
                <a:lnTo>
                  <a:pt x="521969" y="1280"/>
                </a:lnTo>
                <a:lnTo>
                  <a:pt x="492130" y="0"/>
                </a:lnTo>
                <a:close/>
              </a:path>
            </a:pathLst>
          </a:custGeom>
          <a:solidFill>
            <a:srgbClr val="A291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4947299" y="1243340"/>
            <a:ext cx="2032000" cy="1158240"/>
          </a:xfrm>
          <a:custGeom>
            <a:avLst/>
            <a:gdLst/>
            <a:ahLst/>
            <a:cxnLst/>
            <a:rect l="l" t="t" r="r" b="b"/>
            <a:pathLst>
              <a:path w="2032000" h="1158239">
                <a:moveTo>
                  <a:pt x="513069" y="0"/>
                </a:moveTo>
                <a:lnTo>
                  <a:pt x="504169" y="0"/>
                </a:lnTo>
                <a:lnTo>
                  <a:pt x="454639" y="3169"/>
                </a:lnTo>
                <a:lnTo>
                  <a:pt x="60959" y="82539"/>
                </a:lnTo>
                <a:lnTo>
                  <a:pt x="47609" y="85069"/>
                </a:lnTo>
                <a:lnTo>
                  <a:pt x="34899" y="89519"/>
                </a:lnTo>
                <a:lnTo>
                  <a:pt x="24109" y="96499"/>
                </a:lnTo>
                <a:lnTo>
                  <a:pt x="14599" y="106039"/>
                </a:lnTo>
                <a:lnTo>
                  <a:pt x="6979" y="116829"/>
                </a:lnTo>
                <a:lnTo>
                  <a:pt x="2529" y="117469"/>
                </a:lnTo>
                <a:lnTo>
                  <a:pt x="2529" y="127619"/>
                </a:lnTo>
                <a:lnTo>
                  <a:pt x="0" y="139689"/>
                </a:lnTo>
                <a:lnTo>
                  <a:pt x="0" y="152399"/>
                </a:lnTo>
                <a:lnTo>
                  <a:pt x="247649" y="478779"/>
                </a:lnTo>
                <a:lnTo>
                  <a:pt x="248259" y="479419"/>
                </a:lnTo>
                <a:lnTo>
                  <a:pt x="248259" y="480059"/>
                </a:lnTo>
                <a:lnTo>
                  <a:pt x="248899" y="480669"/>
                </a:lnTo>
                <a:lnTo>
                  <a:pt x="249539" y="481309"/>
                </a:lnTo>
                <a:lnTo>
                  <a:pt x="250819" y="481949"/>
                </a:lnTo>
                <a:lnTo>
                  <a:pt x="282549" y="519409"/>
                </a:lnTo>
                <a:lnTo>
                  <a:pt x="313669" y="545439"/>
                </a:lnTo>
                <a:lnTo>
                  <a:pt x="347959" y="568299"/>
                </a:lnTo>
                <a:lnTo>
                  <a:pt x="1978639" y="1156959"/>
                </a:lnTo>
                <a:lnTo>
                  <a:pt x="1986259" y="1158239"/>
                </a:lnTo>
                <a:lnTo>
                  <a:pt x="1993239" y="1158239"/>
                </a:lnTo>
                <a:lnTo>
                  <a:pt x="2007229" y="1156959"/>
                </a:lnTo>
                <a:lnTo>
                  <a:pt x="2019909" y="1152509"/>
                </a:lnTo>
                <a:lnTo>
                  <a:pt x="2031339" y="1146169"/>
                </a:lnTo>
                <a:lnTo>
                  <a:pt x="2031979" y="1145529"/>
                </a:lnTo>
                <a:lnTo>
                  <a:pt x="1988179" y="1145529"/>
                </a:lnTo>
                <a:lnTo>
                  <a:pt x="1977999" y="1144249"/>
                </a:lnTo>
                <a:lnTo>
                  <a:pt x="386059" y="573389"/>
                </a:lnTo>
                <a:lnTo>
                  <a:pt x="342259" y="550529"/>
                </a:lnTo>
                <a:lnTo>
                  <a:pt x="308609" y="526389"/>
                </a:lnTo>
                <a:lnTo>
                  <a:pt x="279379" y="498469"/>
                </a:lnTo>
                <a:lnTo>
                  <a:pt x="259079" y="473049"/>
                </a:lnTo>
                <a:lnTo>
                  <a:pt x="257799" y="472439"/>
                </a:lnTo>
                <a:lnTo>
                  <a:pt x="257159" y="471799"/>
                </a:lnTo>
                <a:lnTo>
                  <a:pt x="29199" y="186689"/>
                </a:lnTo>
                <a:lnTo>
                  <a:pt x="20939" y="177149"/>
                </a:lnTo>
                <a:lnTo>
                  <a:pt x="15239" y="166359"/>
                </a:lnTo>
                <a:lnTo>
                  <a:pt x="12039" y="154289"/>
                </a:lnTo>
                <a:lnTo>
                  <a:pt x="11429" y="142219"/>
                </a:lnTo>
                <a:lnTo>
                  <a:pt x="14599" y="130149"/>
                </a:lnTo>
                <a:lnTo>
                  <a:pt x="40629" y="100309"/>
                </a:lnTo>
                <a:lnTo>
                  <a:pt x="422909" y="19659"/>
                </a:lnTo>
                <a:lnTo>
                  <a:pt x="472439" y="13319"/>
                </a:lnTo>
                <a:lnTo>
                  <a:pt x="584819" y="11429"/>
                </a:lnTo>
                <a:lnTo>
                  <a:pt x="576559" y="8869"/>
                </a:lnTo>
                <a:lnTo>
                  <a:pt x="527029" y="609"/>
                </a:lnTo>
                <a:lnTo>
                  <a:pt x="513069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5451469" y="1254770"/>
            <a:ext cx="1715770" cy="1134110"/>
          </a:xfrm>
          <a:custGeom>
            <a:avLst/>
            <a:gdLst/>
            <a:ahLst/>
            <a:cxnLst/>
            <a:rect l="l" t="t" r="r" b="b"/>
            <a:pathLst>
              <a:path w="1715770" h="1134110">
                <a:moveTo>
                  <a:pt x="80650" y="0"/>
                </a:moveTo>
                <a:lnTo>
                  <a:pt x="0" y="0"/>
                </a:lnTo>
                <a:lnTo>
                  <a:pt x="26029" y="1249"/>
                </a:lnTo>
                <a:lnTo>
                  <a:pt x="63520" y="7619"/>
                </a:lnTo>
                <a:lnTo>
                  <a:pt x="1668139" y="582289"/>
                </a:lnTo>
                <a:lnTo>
                  <a:pt x="1701180" y="617219"/>
                </a:lnTo>
                <a:lnTo>
                  <a:pt x="1703710" y="628649"/>
                </a:lnTo>
                <a:lnTo>
                  <a:pt x="1703069" y="641329"/>
                </a:lnTo>
                <a:lnTo>
                  <a:pt x="1539880" y="1099809"/>
                </a:lnTo>
                <a:lnTo>
                  <a:pt x="1513210" y="1129649"/>
                </a:lnTo>
                <a:lnTo>
                  <a:pt x="1484010" y="1134099"/>
                </a:lnTo>
                <a:lnTo>
                  <a:pt x="1527809" y="1134099"/>
                </a:lnTo>
                <a:lnTo>
                  <a:pt x="1711970" y="654679"/>
                </a:lnTo>
                <a:lnTo>
                  <a:pt x="1715780" y="630539"/>
                </a:lnTo>
                <a:lnTo>
                  <a:pt x="1713859" y="617829"/>
                </a:lnTo>
                <a:lnTo>
                  <a:pt x="1694200" y="584819"/>
                </a:lnTo>
                <a:lnTo>
                  <a:pt x="83179" y="1249"/>
                </a:lnTo>
                <a:lnTo>
                  <a:pt x="80650" y="0"/>
                </a:lnTo>
                <a:close/>
              </a:path>
            </a:pathLst>
          </a:custGeom>
          <a:solidFill>
            <a:srgbClr val="321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5373989" y="1271915"/>
            <a:ext cx="1548131" cy="105346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5246" y="3561988"/>
            <a:ext cx="5786006" cy="1213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50" b="1" i="0">
                <a:solidFill>
                  <a:srgbClr val="32121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E</a:t>
            </a:r>
            <a:r>
              <a:rPr spc="-60" dirty="0"/>
              <a:t>S</a:t>
            </a:r>
            <a:r>
              <a:rPr spc="10" dirty="0"/>
              <a:t>C</a:t>
            </a:r>
            <a:r>
              <a:rPr spc="20" dirty="0"/>
              <a:t>O</a:t>
            </a:r>
            <a:r>
              <a:rPr spc="-60" dirty="0"/>
              <a:t>L</a:t>
            </a:r>
            <a:r>
              <a:rPr spc="-40" dirty="0"/>
              <a:t>A</a:t>
            </a:r>
            <a:r>
              <a:rPr spc="-30" dirty="0"/>
              <a:t>R</a:t>
            </a:r>
            <a:r>
              <a:rPr spc="-50" dirty="0"/>
              <a:t>E</a:t>
            </a:r>
            <a:r>
              <a:rPr spc="1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81073" y="5505954"/>
            <a:ext cx="1706245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50" b="1" spc="-100" dirty="0">
                <a:solidFill>
                  <a:srgbClr val="321211"/>
                </a:solidFill>
                <a:latin typeface="Calibri"/>
                <a:cs typeface="Calibri"/>
              </a:rPr>
              <a:t>No</a:t>
            </a:r>
            <a:r>
              <a:rPr sz="3750" b="1" spc="-105" dirty="0">
                <a:solidFill>
                  <a:srgbClr val="321211"/>
                </a:solidFill>
                <a:latin typeface="Calibri"/>
                <a:cs typeface="Calibri"/>
              </a:rPr>
              <a:t>m</a:t>
            </a:r>
            <a:r>
              <a:rPr sz="3750" b="1" spc="-95" dirty="0">
                <a:solidFill>
                  <a:srgbClr val="321211"/>
                </a:solidFill>
                <a:latin typeface="Calibri"/>
                <a:cs typeface="Calibri"/>
              </a:rPr>
              <a:t>b</a:t>
            </a:r>
            <a:r>
              <a:rPr sz="3750" b="1" spc="-100" dirty="0">
                <a:solidFill>
                  <a:srgbClr val="321211"/>
                </a:solidFill>
                <a:latin typeface="Calibri"/>
                <a:cs typeface="Calibri"/>
              </a:rPr>
              <a:t>r</a:t>
            </a:r>
            <a:r>
              <a:rPr sz="3750" b="1" spc="-105" dirty="0">
                <a:solidFill>
                  <a:srgbClr val="321211"/>
                </a:solidFill>
                <a:latin typeface="Calibri"/>
                <a:cs typeface="Calibri"/>
              </a:rPr>
              <a:t>e</a:t>
            </a:r>
            <a:r>
              <a:rPr sz="3750" b="1" dirty="0">
                <a:solidFill>
                  <a:srgbClr val="321211"/>
                </a:solidFill>
                <a:latin typeface="Calibri"/>
                <a:cs typeface="Calibri"/>
              </a:rPr>
              <a:t>:</a:t>
            </a:r>
            <a:endParaRPr sz="3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ESCOLARES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ESCOLARES</dc:title>
  <dc:creator>Online2PDF.com</dc:creator>
  <cp:lastModifiedBy>Online2PDF.com</cp:lastModifiedBy>
  <cp:revision>1</cp:revision>
  <dcterms:created xsi:type="dcterms:W3CDTF">2022-08-12T19:30:45Z</dcterms:created>
  <dcterms:modified xsi:type="dcterms:W3CDTF">2022-08-12T17:30:49Z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