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9750"/>
  <p:notesSz cx="7556500" cy="1069975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0" i="0">
                <a:solidFill>
                  <a:srgbClr val="FF49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0" i="0">
                <a:solidFill>
                  <a:srgbClr val="FF49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0" i="0">
                <a:solidFill>
                  <a:srgbClr val="FF49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2" cy="106870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5992" cy="271462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069204" y="8085454"/>
            <a:ext cx="2486025" cy="2603500"/>
          </a:xfrm>
          <a:custGeom>
            <a:avLst/>
            <a:gdLst/>
            <a:ahLst/>
            <a:cxnLst/>
            <a:rect l="l" t="t" r="r" b="b"/>
            <a:pathLst>
              <a:path w="2486025" h="2603500">
                <a:moveTo>
                  <a:pt x="2258060" y="1981199"/>
                </a:moveTo>
                <a:lnTo>
                  <a:pt x="453390" y="1981199"/>
                </a:lnTo>
                <a:lnTo>
                  <a:pt x="478155" y="2006599"/>
                </a:lnTo>
                <a:lnTo>
                  <a:pt x="488950" y="2031999"/>
                </a:lnTo>
                <a:lnTo>
                  <a:pt x="491490" y="2070099"/>
                </a:lnTo>
                <a:lnTo>
                  <a:pt x="488950" y="2108199"/>
                </a:lnTo>
                <a:lnTo>
                  <a:pt x="506095" y="2120899"/>
                </a:lnTo>
                <a:lnTo>
                  <a:pt x="514350" y="2120899"/>
                </a:lnTo>
                <a:lnTo>
                  <a:pt x="522605" y="2133599"/>
                </a:lnTo>
                <a:lnTo>
                  <a:pt x="535940" y="2146299"/>
                </a:lnTo>
                <a:lnTo>
                  <a:pt x="549275" y="2184399"/>
                </a:lnTo>
                <a:lnTo>
                  <a:pt x="602615" y="2235199"/>
                </a:lnTo>
                <a:lnTo>
                  <a:pt x="637540" y="2260599"/>
                </a:lnTo>
                <a:lnTo>
                  <a:pt x="713740" y="2311399"/>
                </a:lnTo>
                <a:lnTo>
                  <a:pt x="749935" y="2336799"/>
                </a:lnTo>
                <a:lnTo>
                  <a:pt x="781050" y="2374899"/>
                </a:lnTo>
                <a:lnTo>
                  <a:pt x="804545" y="2400299"/>
                </a:lnTo>
                <a:lnTo>
                  <a:pt x="818515" y="2438399"/>
                </a:lnTo>
                <a:lnTo>
                  <a:pt x="779145" y="2476499"/>
                </a:lnTo>
                <a:lnTo>
                  <a:pt x="756920" y="2514599"/>
                </a:lnTo>
                <a:lnTo>
                  <a:pt x="746760" y="2552699"/>
                </a:lnTo>
                <a:lnTo>
                  <a:pt x="746760" y="2590799"/>
                </a:lnTo>
                <a:lnTo>
                  <a:pt x="750570" y="2603499"/>
                </a:lnTo>
                <a:lnTo>
                  <a:pt x="2486025" y="2603499"/>
                </a:lnTo>
                <a:lnTo>
                  <a:pt x="2486025" y="2565399"/>
                </a:lnTo>
                <a:lnTo>
                  <a:pt x="2150745" y="2565399"/>
                </a:lnTo>
                <a:lnTo>
                  <a:pt x="2069465" y="2552699"/>
                </a:lnTo>
                <a:lnTo>
                  <a:pt x="2027554" y="2514599"/>
                </a:lnTo>
                <a:lnTo>
                  <a:pt x="1984375" y="2489199"/>
                </a:lnTo>
                <a:lnTo>
                  <a:pt x="2486025" y="2489199"/>
                </a:lnTo>
                <a:lnTo>
                  <a:pt x="2486025" y="2158999"/>
                </a:lnTo>
                <a:lnTo>
                  <a:pt x="2472054" y="2146299"/>
                </a:lnTo>
                <a:lnTo>
                  <a:pt x="2475865" y="2146299"/>
                </a:lnTo>
                <a:lnTo>
                  <a:pt x="2481579" y="2133599"/>
                </a:lnTo>
                <a:lnTo>
                  <a:pt x="2486025" y="2133599"/>
                </a:lnTo>
                <a:lnTo>
                  <a:pt x="2463165" y="2108199"/>
                </a:lnTo>
                <a:lnTo>
                  <a:pt x="2425700" y="2082799"/>
                </a:lnTo>
                <a:lnTo>
                  <a:pt x="2384425" y="2044699"/>
                </a:lnTo>
                <a:lnTo>
                  <a:pt x="2298700" y="1993899"/>
                </a:lnTo>
                <a:lnTo>
                  <a:pt x="2258060" y="1981199"/>
                </a:lnTo>
                <a:close/>
              </a:path>
              <a:path w="2486025" h="2603500">
                <a:moveTo>
                  <a:pt x="2486025" y="2489199"/>
                </a:moveTo>
                <a:lnTo>
                  <a:pt x="2015490" y="2489199"/>
                </a:lnTo>
                <a:lnTo>
                  <a:pt x="2108200" y="2527299"/>
                </a:lnTo>
                <a:lnTo>
                  <a:pt x="2152015" y="2552699"/>
                </a:lnTo>
                <a:lnTo>
                  <a:pt x="2188845" y="2565399"/>
                </a:lnTo>
                <a:lnTo>
                  <a:pt x="2486025" y="2565399"/>
                </a:lnTo>
                <a:lnTo>
                  <a:pt x="2486025" y="2489199"/>
                </a:lnTo>
                <a:close/>
              </a:path>
              <a:path w="2486025" h="2603500">
                <a:moveTo>
                  <a:pt x="2486025" y="2133599"/>
                </a:moveTo>
                <a:lnTo>
                  <a:pt x="2481579" y="2133599"/>
                </a:lnTo>
                <a:lnTo>
                  <a:pt x="2486025" y="2146299"/>
                </a:lnTo>
                <a:lnTo>
                  <a:pt x="2486025" y="2133599"/>
                </a:lnTo>
                <a:close/>
              </a:path>
              <a:path w="2486025" h="2603500">
                <a:moveTo>
                  <a:pt x="2486025" y="1955799"/>
                </a:moveTo>
                <a:lnTo>
                  <a:pt x="2258060" y="1955799"/>
                </a:lnTo>
                <a:lnTo>
                  <a:pt x="2298065" y="1968499"/>
                </a:lnTo>
                <a:lnTo>
                  <a:pt x="2381885" y="1993899"/>
                </a:lnTo>
                <a:lnTo>
                  <a:pt x="2470785" y="2044699"/>
                </a:lnTo>
                <a:lnTo>
                  <a:pt x="2486025" y="2044699"/>
                </a:lnTo>
                <a:lnTo>
                  <a:pt x="2486025" y="1955799"/>
                </a:lnTo>
                <a:close/>
              </a:path>
              <a:path w="2486025" h="2603500">
                <a:moveTo>
                  <a:pt x="2124710" y="1904999"/>
                </a:moveTo>
                <a:lnTo>
                  <a:pt x="442595" y="1904999"/>
                </a:lnTo>
                <a:lnTo>
                  <a:pt x="451485" y="1943099"/>
                </a:lnTo>
                <a:lnTo>
                  <a:pt x="434975" y="1968499"/>
                </a:lnTo>
                <a:lnTo>
                  <a:pt x="413385" y="1993899"/>
                </a:lnTo>
                <a:lnTo>
                  <a:pt x="407035" y="2019299"/>
                </a:lnTo>
                <a:lnTo>
                  <a:pt x="419735" y="2019299"/>
                </a:lnTo>
                <a:lnTo>
                  <a:pt x="438785" y="1993899"/>
                </a:lnTo>
                <a:lnTo>
                  <a:pt x="453390" y="1981199"/>
                </a:lnTo>
                <a:lnTo>
                  <a:pt x="2258060" y="1981199"/>
                </a:lnTo>
                <a:lnTo>
                  <a:pt x="2220595" y="1955799"/>
                </a:lnTo>
                <a:lnTo>
                  <a:pt x="2486025" y="1955799"/>
                </a:lnTo>
                <a:lnTo>
                  <a:pt x="2486025" y="1917699"/>
                </a:lnTo>
                <a:lnTo>
                  <a:pt x="2135504" y="1917699"/>
                </a:lnTo>
                <a:lnTo>
                  <a:pt x="2124710" y="1904999"/>
                </a:lnTo>
                <a:close/>
              </a:path>
              <a:path w="2486025" h="2603500">
                <a:moveTo>
                  <a:pt x="435610" y="660399"/>
                </a:moveTo>
                <a:lnTo>
                  <a:pt x="283845" y="660399"/>
                </a:lnTo>
                <a:lnTo>
                  <a:pt x="187960" y="685799"/>
                </a:lnTo>
                <a:lnTo>
                  <a:pt x="161925" y="736599"/>
                </a:lnTo>
                <a:lnTo>
                  <a:pt x="137795" y="787399"/>
                </a:lnTo>
                <a:lnTo>
                  <a:pt x="114300" y="825499"/>
                </a:lnTo>
                <a:lnTo>
                  <a:pt x="89535" y="863599"/>
                </a:lnTo>
                <a:lnTo>
                  <a:pt x="62230" y="901699"/>
                </a:lnTo>
                <a:lnTo>
                  <a:pt x="29845" y="927099"/>
                </a:lnTo>
                <a:lnTo>
                  <a:pt x="38100" y="939799"/>
                </a:lnTo>
                <a:lnTo>
                  <a:pt x="48260" y="952499"/>
                </a:lnTo>
                <a:lnTo>
                  <a:pt x="55245" y="952499"/>
                </a:lnTo>
                <a:lnTo>
                  <a:pt x="50800" y="977899"/>
                </a:lnTo>
                <a:lnTo>
                  <a:pt x="26035" y="1015999"/>
                </a:lnTo>
                <a:lnTo>
                  <a:pt x="13970" y="1066799"/>
                </a:lnTo>
                <a:lnTo>
                  <a:pt x="7620" y="1117599"/>
                </a:lnTo>
                <a:lnTo>
                  <a:pt x="0" y="1168399"/>
                </a:lnTo>
                <a:lnTo>
                  <a:pt x="33020" y="1193799"/>
                </a:lnTo>
                <a:lnTo>
                  <a:pt x="69215" y="1206499"/>
                </a:lnTo>
                <a:lnTo>
                  <a:pt x="108585" y="1231899"/>
                </a:lnTo>
                <a:lnTo>
                  <a:pt x="151130" y="1244599"/>
                </a:lnTo>
                <a:lnTo>
                  <a:pt x="195580" y="1269999"/>
                </a:lnTo>
                <a:lnTo>
                  <a:pt x="241935" y="1282699"/>
                </a:lnTo>
                <a:lnTo>
                  <a:pt x="289560" y="1308099"/>
                </a:lnTo>
                <a:lnTo>
                  <a:pt x="338455" y="1320799"/>
                </a:lnTo>
                <a:lnTo>
                  <a:pt x="437515" y="1371599"/>
                </a:lnTo>
                <a:lnTo>
                  <a:pt x="487045" y="1384299"/>
                </a:lnTo>
                <a:lnTo>
                  <a:pt x="536575" y="1409699"/>
                </a:lnTo>
                <a:lnTo>
                  <a:pt x="584200" y="1435099"/>
                </a:lnTo>
                <a:lnTo>
                  <a:pt x="631190" y="1447799"/>
                </a:lnTo>
                <a:lnTo>
                  <a:pt x="676275" y="1473199"/>
                </a:lnTo>
                <a:lnTo>
                  <a:pt x="718820" y="1498599"/>
                </a:lnTo>
                <a:lnTo>
                  <a:pt x="759460" y="1523999"/>
                </a:lnTo>
                <a:lnTo>
                  <a:pt x="796925" y="1549399"/>
                </a:lnTo>
                <a:lnTo>
                  <a:pt x="830580" y="1587499"/>
                </a:lnTo>
                <a:lnTo>
                  <a:pt x="861060" y="1612899"/>
                </a:lnTo>
                <a:lnTo>
                  <a:pt x="755015" y="1612899"/>
                </a:lnTo>
                <a:lnTo>
                  <a:pt x="704215" y="1625599"/>
                </a:lnTo>
                <a:lnTo>
                  <a:pt x="607695" y="1650999"/>
                </a:lnTo>
                <a:lnTo>
                  <a:pt x="561975" y="1663699"/>
                </a:lnTo>
                <a:lnTo>
                  <a:pt x="518795" y="1689099"/>
                </a:lnTo>
                <a:lnTo>
                  <a:pt x="478155" y="1714499"/>
                </a:lnTo>
                <a:lnTo>
                  <a:pt x="439420" y="1739899"/>
                </a:lnTo>
                <a:lnTo>
                  <a:pt x="403860" y="1777999"/>
                </a:lnTo>
                <a:lnTo>
                  <a:pt x="370840" y="1816099"/>
                </a:lnTo>
                <a:lnTo>
                  <a:pt x="380365" y="1828799"/>
                </a:lnTo>
                <a:lnTo>
                  <a:pt x="399415" y="1841499"/>
                </a:lnTo>
                <a:lnTo>
                  <a:pt x="417830" y="1841499"/>
                </a:lnTo>
                <a:lnTo>
                  <a:pt x="424815" y="1854199"/>
                </a:lnTo>
                <a:lnTo>
                  <a:pt x="414655" y="1866899"/>
                </a:lnTo>
                <a:lnTo>
                  <a:pt x="403860" y="1892299"/>
                </a:lnTo>
                <a:lnTo>
                  <a:pt x="398145" y="1904999"/>
                </a:lnTo>
                <a:lnTo>
                  <a:pt x="405765" y="1917699"/>
                </a:lnTo>
                <a:lnTo>
                  <a:pt x="412750" y="1917699"/>
                </a:lnTo>
                <a:lnTo>
                  <a:pt x="421005" y="1904999"/>
                </a:lnTo>
                <a:lnTo>
                  <a:pt x="2124710" y="1904999"/>
                </a:lnTo>
                <a:lnTo>
                  <a:pt x="2113279" y="1892299"/>
                </a:lnTo>
                <a:lnTo>
                  <a:pt x="2085975" y="1892299"/>
                </a:lnTo>
                <a:lnTo>
                  <a:pt x="2095500" y="1879599"/>
                </a:lnTo>
                <a:lnTo>
                  <a:pt x="2040254" y="1879599"/>
                </a:lnTo>
                <a:lnTo>
                  <a:pt x="2006600" y="1854199"/>
                </a:lnTo>
                <a:lnTo>
                  <a:pt x="1975485" y="1828799"/>
                </a:lnTo>
                <a:lnTo>
                  <a:pt x="1943735" y="1816099"/>
                </a:lnTo>
                <a:lnTo>
                  <a:pt x="2486025" y="1816099"/>
                </a:lnTo>
                <a:lnTo>
                  <a:pt x="2486025" y="1714499"/>
                </a:lnTo>
                <a:lnTo>
                  <a:pt x="1754504" y="1714499"/>
                </a:lnTo>
                <a:lnTo>
                  <a:pt x="1736090" y="1701799"/>
                </a:lnTo>
                <a:lnTo>
                  <a:pt x="1714500" y="1689099"/>
                </a:lnTo>
                <a:lnTo>
                  <a:pt x="1731010" y="1676399"/>
                </a:lnTo>
                <a:lnTo>
                  <a:pt x="2486025" y="1676399"/>
                </a:lnTo>
                <a:lnTo>
                  <a:pt x="2486025" y="863599"/>
                </a:lnTo>
                <a:lnTo>
                  <a:pt x="965200" y="863599"/>
                </a:lnTo>
                <a:lnTo>
                  <a:pt x="932815" y="850899"/>
                </a:lnTo>
                <a:lnTo>
                  <a:pt x="904875" y="838199"/>
                </a:lnTo>
                <a:lnTo>
                  <a:pt x="879475" y="838199"/>
                </a:lnTo>
                <a:lnTo>
                  <a:pt x="854075" y="825499"/>
                </a:lnTo>
                <a:lnTo>
                  <a:pt x="813435" y="812799"/>
                </a:lnTo>
                <a:lnTo>
                  <a:pt x="733425" y="761999"/>
                </a:lnTo>
                <a:lnTo>
                  <a:pt x="692150" y="723899"/>
                </a:lnTo>
                <a:lnTo>
                  <a:pt x="647700" y="711199"/>
                </a:lnTo>
                <a:lnTo>
                  <a:pt x="594360" y="685799"/>
                </a:lnTo>
                <a:lnTo>
                  <a:pt x="541020" y="673099"/>
                </a:lnTo>
                <a:lnTo>
                  <a:pt x="487680" y="673099"/>
                </a:lnTo>
                <a:lnTo>
                  <a:pt x="435610" y="660399"/>
                </a:lnTo>
                <a:close/>
              </a:path>
              <a:path w="2486025" h="2603500">
                <a:moveTo>
                  <a:pt x="2486025" y="1866899"/>
                </a:moveTo>
                <a:lnTo>
                  <a:pt x="2105660" y="1866899"/>
                </a:lnTo>
                <a:lnTo>
                  <a:pt x="2126615" y="1879599"/>
                </a:lnTo>
                <a:lnTo>
                  <a:pt x="2150110" y="1904999"/>
                </a:lnTo>
                <a:lnTo>
                  <a:pt x="2176779" y="1917699"/>
                </a:lnTo>
                <a:lnTo>
                  <a:pt x="2486025" y="1917699"/>
                </a:lnTo>
                <a:lnTo>
                  <a:pt x="2486025" y="1866899"/>
                </a:lnTo>
                <a:close/>
              </a:path>
              <a:path w="2486025" h="2603500">
                <a:moveTo>
                  <a:pt x="2486025" y="1816099"/>
                </a:moveTo>
                <a:lnTo>
                  <a:pt x="1983104" y="1816099"/>
                </a:lnTo>
                <a:lnTo>
                  <a:pt x="2027554" y="1828799"/>
                </a:lnTo>
                <a:lnTo>
                  <a:pt x="2063750" y="1841499"/>
                </a:lnTo>
                <a:lnTo>
                  <a:pt x="2078990" y="1879599"/>
                </a:lnTo>
                <a:lnTo>
                  <a:pt x="2095500" y="1879599"/>
                </a:lnTo>
                <a:lnTo>
                  <a:pt x="2105660" y="1866899"/>
                </a:lnTo>
                <a:lnTo>
                  <a:pt x="2486025" y="1866899"/>
                </a:lnTo>
                <a:lnTo>
                  <a:pt x="2486025" y="1816099"/>
                </a:lnTo>
                <a:close/>
              </a:path>
              <a:path w="2486025" h="2603500">
                <a:moveTo>
                  <a:pt x="2486025" y="1676399"/>
                </a:moveTo>
                <a:lnTo>
                  <a:pt x="1731010" y="1676399"/>
                </a:lnTo>
                <a:lnTo>
                  <a:pt x="1746250" y="1689099"/>
                </a:lnTo>
                <a:lnTo>
                  <a:pt x="1764665" y="1701799"/>
                </a:lnTo>
                <a:lnTo>
                  <a:pt x="1788160" y="1701799"/>
                </a:lnTo>
                <a:lnTo>
                  <a:pt x="1771650" y="1714499"/>
                </a:lnTo>
                <a:lnTo>
                  <a:pt x="2486025" y="1714499"/>
                </a:lnTo>
                <a:lnTo>
                  <a:pt x="2486025" y="1676399"/>
                </a:lnTo>
                <a:close/>
              </a:path>
              <a:path w="2486025" h="2603500">
                <a:moveTo>
                  <a:pt x="1172845" y="63499"/>
                </a:moveTo>
                <a:lnTo>
                  <a:pt x="1076960" y="63499"/>
                </a:lnTo>
                <a:lnTo>
                  <a:pt x="1028065" y="76199"/>
                </a:lnTo>
                <a:lnTo>
                  <a:pt x="995680" y="88899"/>
                </a:lnTo>
                <a:lnTo>
                  <a:pt x="959485" y="114299"/>
                </a:lnTo>
                <a:lnTo>
                  <a:pt x="923290" y="126999"/>
                </a:lnTo>
                <a:lnTo>
                  <a:pt x="887095" y="152399"/>
                </a:lnTo>
                <a:lnTo>
                  <a:pt x="854075" y="177799"/>
                </a:lnTo>
                <a:lnTo>
                  <a:pt x="803910" y="228599"/>
                </a:lnTo>
                <a:lnTo>
                  <a:pt x="789940" y="266699"/>
                </a:lnTo>
                <a:lnTo>
                  <a:pt x="786130" y="304799"/>
                </a:lnTo>
                <a:lnTo>
                  <a:pt x="793750" y="355599"/>
                </a:lnTo>
                <a:lnTo>
                  <a:pt x="776605" y="368299"/>
                </a:lnTo>
                <a:lnTo>
                  <a:pt x="763270" y="380999"/>
                </a:lnTo>
                <a:lnTo>
                  <a:pt x="752475" y="406399"/>
                </a:lnTo>
                <a:lnTo>
                  <a:pt x="744855" y="431799"/>
                </a:lnTo>
                <a:lnTo>
                  <a:pt x="777240" y="457199"/>
                </a:lnTo>
                <a:lnTo>
                  <a:pt x="795020" y="495299"/>
                </a:lnTo>
                <a:lnTo>
                  <a:pt x="807720" y="533399"/>
                </a:lnTo>
                <a:lnTo>
                  <a:pt x="823595" y="571499"/>
                </a:lnTo>
                <a:lnTo>
                  <a:pt x="804545" y="571499"/>
                </a:lnTo>
                <a:lnTo>
                  <a:pt x="796925" y="584199"/>
                </a:lnTo>
                <a:lnTo>
                  <a:pt x="791210" y="609599"/>
                </a:lnTo>
                <a:lnTo>
                  <a:pt x="844550" y="609599"/>
                </a:lnTo>
                <a:lnTo>
                  <a:pt x="872490" y="647699"/>
                </a:lnTo>
                <a:lnTo>
                  <a:pt x="910590" y="685799"/>
                </a:lnTo>
                <a:lnTo>
                  <a:pt x="951230" y="711199"/>
                </a:lnTo>
                <a:lnTo>
                  <a:pt x="988060" y="736599"/>
                </a:lnTo>
                <a:lnTo>
                  <a:pt x="1014095" y="774699"/>
                </a:lnTo>
                <a:lnTo>
                  <a:pt x="995680" y="800099"/>
                </a:lnTo>
                <a:lnTo>
                  <a:pt x="984885" y="825499"/>
                </a:lnTo>
                <a:lnTo>
                  <a:pt x="975995" y="850899"/>
                </a:lnTo>
                <a:lnTo>
                  <a:pt x="965200" y="863599"/>
                </a:lnTo>
                <a:lnTo>
                  <a:pt x="2486025" y="863599"/>
                </a:lnTo>
                <a:lnTo>
                  <a:pt x="2486025" y="165099"/>
                </a:lnTo>
                <a:lnTo>
                  <a:pt x="1555750" y="165099"/>
                </a:lnTo>
                <a:lnTo>
                  <a:pt x="1172845" y="63499"/>
                </a:lnTo>
                <a:close/>
              </a:path>
              <a:path w="2486025" h="2603500">
                <a:moveTo>
                  <a:pt x="779145" y="596899"/>
                </a:moveTo>
                <a:lnTo>
                  <a:pt x="773430" y="596899"/>
                </a:lnTo>
                <a:lnTo>
                  <a:pt x="772160" y="609599"/>
                </a:lnTo>
                <a:lnTo>
                  <a:pt x="782320" y="634999"/>
                </a:lnTo>
                <a:lnTo>
                  <a:pt x="796925" y="647699"/>
                </a:lnTo>
                <a:lnTo>
                  <a:pt x="808355" y="660399"/>
                </a:lnTo>
                <a:lnTo>
                  <a:pt x="808355" y="634999"/>
                </a:lnTo>
                <a:lnTo>
                  <a:pt x="814070" y="622299"/>
                </a:lnTo>
                <a:lnTo>
                  <a:pt x="825500" y="622299"/>
                </a:lnTo>
                <a:lnTo>
                  <a:pt x="844550" y="609599"/>
                </a:lnTo>
                <a:lnTo>
                  <a:pt x="777875" y="609599"/>
                </a:lnTo>
                <a:lnTo>
                  <a:pt x="779145" y="596899"/>
                </a:lnTo>
                <a:close/>
              </a:path>
              <a:path w="2486025" h="2603500">
                <a:moveTo>
                  <a:pt x="2091054" y="38099"/>
                </a:moveTo>
                <a:lnTo>
                  <a:pt x="1913890" y="38099"/>
                </a:lnTo>
                <a:lnTo>
                  <a:pt x="1828165" y="63499"/>
                </a:lnTo>
                <a:lnTo>
                  <a:pt x="1786254" y="88899"/>
                </a:lnTo>
                <a:lnTo>
                  <a:pt x="1704975" y="114299"/>
                </a:lnTo>
                <a:lnTo>
                  <a:pt x="1665604" y="139699"/>
                </a:lnTo>
                <a:lnTo>
                  <a:pt x="1589404" y="165099"/>
                </a:lnTo>
                <a:lnTo>
                  <a:pt x="2486025" y="165099"/>
                </a:lnTo>
                <a:lnTo>
                  <a:pt x="2486025" y="88899"/>
                </a:lnTo>
                <a:lnTo>
                  <a:pt x="2181860" y="88899"/>
                </a:lnTo>
                <a:lnTo>
                  <a:pt x="2091054" y="38099"/>
                </a:lnTo>
                <a:close/>
              </a:path>
              <a:path w="2486025" h="2603500">
                <a:moveTo>
                  <a:pt x="2409825" y="38099"/>
                </a:moveTo>
                <a:lnTo>
                  <a:pt x="2190115" y="38099"/>
                </a:lnTo>
                <a:lnTo>
                  <a:pt x="2194560" y="50799"/>
                </a:lnTo>
                <a:lnTo>
                  <a:pt x="2197100" y="63499"/>
                </a:lnTo>
                <a:lnTo>
                  <a:pt x="2181860" y="88899"/>
                </a:lnTo>
                <a:lnTo>
                  <a:pt x="2486025" y="88899"/>
                </a:lnTo>
                <a:lnTo>
                  <a:pt x="2486025" y="63499"/>
                </a:lnTo>
                <a:lnTo>
                  <a:pt x="2479040" y="63499"/>
                </a:lnTo>
                <a:lnTo>
                  <a:pt x="2433954" y="50799"/>
                </a:lnTo>
                <a:lnTo>
                  <a:pt x="2409825" y="38099"/>
                </a:lnTo>
                <a:close/>
              </a:path>
              <a:path w="2486025" h="2603500">
                <a:moveTo>
                  <a:pt x="2001520" y="25399"/>
                </a:moveTo>
                <a:lnTo>
                  <a:pt x="1957070" y="38099"/>
                </a:lnTo>
                <a:lnTo>
                  <a:pt x="2045970" y="38099"/>
                </a:lnTo>
                <a:lnTo>
                  <a:pt x="2001520" y="25399"/>
                </a:lnTo>
                <a:close/>
              </a:path>
              <a:path w="2486025" h="2603500">
                <a:moveTo>
                  <a:pt x="2311400" y="25399"/>
                </a:moveTo>
                <a:lnTo>
                  <a:pt x="2201545" y="25399"/>
                </a:lnTo>
                <a:lnTo>
                  <a:pt x="2245995" y="38099"/>
                </a:lnTo>
                <a:lnTo>
                  <a:pt x="2282825" y="38099"/>
                </a:lnTo>
                <a:lnTo>
                  <a:pt x="2311400" y="25399"/>
                </a:lnTo>
                <a:close/>
              </a:path>
              <a:path w="2486025" h="2603500">
                <a:moveTo>
                  <a:pt x="2331720" y="0"/>
                </a:moveTo>
                <a:lnTo>
                  <a:pt x="2311400" y="25399"/>
                </a:lnTo>
                <a:lnTo>
                  <a:pt x="2386329" y="25399"/>
                </a:lnTo>
                <a:lnTo>
                  <a:pt x="2331720" y="0"/>
                </a:lnTo>
                <a:close/>
              </a:path>
            </a:pathLst>
          </a:custGeom>
          <a:solidFill>
            <a:srgbClr val="FF4946">
              <a:alpha val="5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3109" y="3651961"/>
            <a:ext cx="6050280" cy="126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00" b="0" i="0">
                <a:solidFill>
                  <a:srgbClr val="FF49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15"/>
              </a:spcBef>
            </a:pPr>
            <a:r>
              <a:rPr dirty="0" spc="-910"/>
              <a:t>HALLOWEEN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71640" y="8525764"/>
            <a:ext cx="1002665" cy="106807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200" spc="-345">
                <a:latin typeface="Arial"/>
                <a:cs typeface="Arial"/>
              </a:rPr>
              <a:t>NOMBRE</a:t>
            </a:r>
            <a:endParaRPr sz="22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1465"/>
              </a:spcBef>
            </a:pPr>
            <a:r>
              <a:rPr dirty="0" sz="2200" spc="-540">
                <a:latin typeface="Arial"/>
                <a:cs typeface="Arial"/>
              </a:rPr>
              <a:t>T</a:t>
            </a:r>
            <a:r>
              <a:rPr dirty="0" sz="2200" spc="830">
                <a:latin typeface="Arial"/>
                <a:cs typeface="Arial"/>
              </a:rPr>
              <a:t>l</a:t>
            </a:r>
            <a:r>
              <a:rPr dirty="0" sz="2200" spc="535">
                <a:latin typeface="Arial"/>
                <a:cs typeface="Arial"/>
              </a:rPr>
              <a:t>f</a:t>
            </a:r>
            <a:r>
              <a:rPr dirty="0" sz="2200" spc="35">
                <a:latin typeface="Arial"/>
                <a:cs typeface="Arial"/>
              </a:rPr>
              <a:t>n</a:t>
            </a:r>
            <a:r>
              <a:rPr dirty="0" sz="2200" spc="-2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2022-05-08T05:57:30Z</dcterms:created>
  <dcterms:modified xsi:type="dcterms:W3CDTF">2022-05-08T05:57:30Z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