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0FB88D4-798A-432C-AE3B-94F9D4BED5AD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992240" y="444600"/>
            <a:ext cx="378756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5CB2EC3-2623-4CA5-AD57-357434CA892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992240" y="444600"/>
            <a:ext cx="378756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D513EEF-EB90-4EF6-A85D-C162A8BA82BD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992240" y="444600"/>
            <a:ext cx="378756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EB67683-0337-4DD6-8C5C-4C96235EDC46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992240" y="444600"/>
            <a:ext cx="378756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D36F33B-8624-4BE1-ACD7-96AEF1A3010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992240" y="444600"/>
            <a:ext cx="378756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C23376F-9680-45FA-ABA9-2004A418C2A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992240" y="444600"/>
            <a:ext cx="378756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D3917F0-6E26-4908-9C73-3ABF9F8F65E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992240" y="444600"/>
            <a:ext cx="378756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2F706BD-CE17-4910-8DB9-942A6773AF8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992240" y="444600"/>
            <a:ext cx="3787560" cy="6863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77542A2-1EC7-4A55-8A8F-4028B9DD1E7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992240" y="444600"/>
            <a:ext cx="378756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33D42EF-8ACC-4644-860C-AB89D2D53F5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992240" y="444600"/>
            <a:ext cx="378756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E8B74AF-6A5A-4782-8206-322D3A9BEFA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992240" y="444600"/>
            <a:ext cx="378756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52B5EAB-DACA-4C6A-A8AC-78F6DFF467B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992240" y="444600"/>
            <a:ext cx="378756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7200" spc="-1" strike="noStrike">
                <a:latin typeface="Calibri"/>
              </a:rPr>
              <a:t>Click to edit the title text format</a:t>
            </a:r>
            <a:endParaRPr b="0" lang="en-US" sz="72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E8EE17A6-4F98-43E1-A5FD-B573944360E4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object 2"/>
          <p:cNvSpPr/>
          <p:nvPr/>
        </p:nvSpPr>
        <p:spPr>
          <a:xfrm>
            <a:off x="5010840" y="8296560"/>
            <a:ext cx="2227680" cy="204444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6600" bIns="0" anchor="t">
            <a:spAutoFit/>
          </a:bodyPr>
          <a:p>
            <a:pPr marL="99720" algn="just">
              <a:lnSpc>
                <a:spcPct val="169000"/>
              </a:lnSpc>
              <a:spcBef>
                <a:spcPts val="524"/>
              </a:spcBef>
              <a:buNone/>
              <a:tabLst>
                <a:tab algn="l" pos="2055600"/>
                <a:tab algn="l" pos="2122920"/>
              </a:tabLst>
            </a:pPr>
            <a:r>
              <a:rPr b="0" lang="en-US" sz="1100" spc="-1" strike="noStrike">
                <a:solidFill>
                  <a:srgbClr val="3a3838"/>
                </a:solidFill>
                <a:latin typeface="Calibri"/>
              </a:rPr>
              <a:t>Nombre: </a:t>
            </a:r>
            <a:r>
              <a:rPr b="0" lang="en-US" sz="1100" spc="-1" strike="noStrike" u="sng">
                <a:solidFill>
                  <a:srgbClr val="3a3838"/>
                </a:solidFill>
                <a:uFill>
                  <a:solidFill>
                    <a:srgbClr val="393737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3a3838"/>
                </a:solidFill>
                <a:latin typeface="Calibri"/>
              </a:rPr>
              <a:t> Apellido: </a:t>
            </a:r>
            <a:r>
              <a:rPr b="0" lang="en-US" sz="1100" spc="-1" strike="noStrike" u="sng">
                <a:solidFill>
                  <a:srgbClr val="3a3838"/>
                </a:solidFill>
                <a:uFill>
                  <a:solidFill>
                    <a:srgbClr val="393737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3a3838"/>
                </a:solidFill>
                <a:latin typeface="Calibri"/>
              </a:rPr>
              <a:t> Curso: </a:t>
            </a:r>
            <a:r>
              <a:rPr b="0" lang="en-US" sz="1100" spc="-1" strike="noStrike" u="sng">
                <a:solidFill>
                  <a:srgbClr val="3a3838"/>
                </a:solidFill>
                <a:uFill>
                  <a:solidFill>
                    <a:srgbClr val="393737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3a3838"/>
                </a:solidFill>
                <a:uFill>
                  <a:solidFill>
                    <a:srgbClr val="393737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1992240" y="444600"/>
            <a:ext cx="3787560" cy="16920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4320"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7200" spc="-12" strike="noStrike">
                <a:solidFill>
                  <a:srgbClr val="3a3838"/>
                </a:solidFill>
                <a:latin typeface="Arial"/>
              </a:rPr>
              <a:t>Filosofía</a:t>
            </a:r>
            <a:endParaRPr b="0" lang="en-US" sz="7200" spc="-1" strike="noStrike">
              <a:latin typeface="Calibri"/>
            </a:endParaRPr>
          </a:p>
          <a:p>
            <a:pPr marL="10800" algn="ctr">
              <a:lnSpc>
                <a:spcPct val="100000"/>
              </a:lnSpc>
              <a:spcBef>
                <a:spcPts val="1494"/>
              </a:spcBef>
              <a:buNone/>
            </a:pPr>
            <a:r>
              <a:rPr b="0" lang="en-US" sz="1100" spc="-12" strike="noStrike">
                <a:solidFill>
                  <a:srgbClr val="3a3838"/>
                </a:solidFill>
                <a:latin typeface="Calibri"/>
              </a:rPr>
              <a:t>https://</a:t>
            </a:r>
            <a:r>
              <a:rPr b="0" lang="en-US" sz="1100" spc="-12" strike="noStrike" u="sng">
                <a:solidFill>
                  <a:srgbClr val="3a3838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100" spc="-1" strike="noStrike"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a3838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2022-07-29T05:48:39Z</dcterms:created>
  <dc:creator/>
  <dc:description/>
  <dc:language>en-US</dc:language>
  <cp:lastModifiedBy/>
  <dcterms:modified xsi:type="dcterms:W3CDTF">2022-07-29T05:48:39Z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