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B3ECD9-9379-4D42-958F-A63E6DA649B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D1ACBE-7C04-49ED-94A4-81FC5F94251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CE14BE-E16F-413E-8AAB-04C2FC0189B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DB98A7-A40F-45AA-9AD0-20E2A1CFEB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75EC06-6858-4A83-9BE0-90A204F96C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DA2B21-E4DD-4B9E-ADC5-9A7AED9815D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6CA165-CF4B-49E3-935F-80F12AB372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C247F4-7891-4A81-AA3A-20065262B6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40640" y="2938320"/>
            <a:ext cx="6890400" cy="70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1BC5CF-9F4D-40B5-86F5-4219AC549F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8147AF-584D-4017-A3A4-BAE8328A0D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15B3E3-3C40-4BC2-B391-5E5C93A5A5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D7AB50-DC68-47C8-B7BF-FC73BCD8DE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40640" y="2938320"/>
            <a:ext cx="68904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AD425E4-D5DB-4AF6-ACB9-FD2C5BA3B2C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237840" y="2938320"/>
            <a:ext cx="4093560" cy="1681200"/>
          </a:xfrm>
          <a:prstGeom prst="rect">
            <a:avLst/>
          </a:prstGeom>
          <a:noFill/>
          <a:ln w="0">
            <a:noFill/>
          </a:ln>
        </p:spPr>
        <p:txBody>
          <a:bodyPr lIns="0" rIns="0" tIns="1800" bIns="0" anchor="t">
            <a:noAutofit/>
          </a:bodyPr>
          <a:p>
            <a:pPr marL="12600" indent="1527120">
              <a:lnSpc>
                <a:spcPts val="595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212a35"/>
                </a:solidFill>
                <a:latin typeface="Arial"/>
              </a:rPr>
              <a:t>Trabajos Universitarios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195520" y="458208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804600" y="8027280"/>
            <a:ext cx="2048760" cy="46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70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2022-07-29T06:03:36Z</dcterms:created>
  <dc:creator/>
  <dc:description/>
  <dc:language>en-US</dc:language>
  <cp:lastModifiedBy/>
  <dcterms:modified xsi:type="dcterms:W3CDTF">2022-07-29T06:03:36Z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