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1EF47E-FFC1-4DD0-8E4B-1037FCE98FE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3680" y="484200"/>
            <a:ext cx="37843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D97FE9-F8D2-472A-9AFC-DFC7D173E4E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3680" y="484200"/>
            <a:ext cx="37843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266247-17D7-46B9-B114-966BA903E15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3680" y="484200"/>
            <a:ext cx="37843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1BDCFA-6404-433A-945F-081D8C60547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3680" y="484200"/>
            <a:ext cx="37843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84B4E4-1345-4338-BDF2-06AF578E28A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3680" y="484200"/>
            <a:ext cx="37843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79D50C-97B4-4774-985A-DA1EDF0F008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3680" y="484200"/>
            <a:ext cx="37843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40C53D-5CE9-478C-82DE-A66E5190547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3680" y="484200"/>
            <a:ext cx="37843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AA47F4-921E-4C37-A0B8-DD4A30A3A2D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3680" y="484200"/>
            <a:ext cx="378432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78750B-25C7-4363-AB03-84BC7F3165A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3680" y="484200"/>
            <a:ext cx="37843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9025A3-EAA6-497D-80D2-3233EAE457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3680" y="484200"/>
            <a:ext cx="37843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D27406-B040-457F-A9E3-BD8BB2BCD7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3680" y="484200"/>
            <a:ext cx="37843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C9E5EA-2F72-4957-BB70-CCBAAC6B63C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3680" y="484200"/>
            <a:ext cx="378432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358657D-267C-4639-BFF6-B174034DC22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93680" y="484200"/>
            <a:ext cx="378432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Filosofía</a:t>
            </a:r>
            <a:endParaRPr b="0" lang="en-US" sz="720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93560" y="8771040"/>
            <a:ext cx="2048760" cy="102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67000"/>
              </a:lnSpc>
              <a:spcBef>
                <a:spcPts val="54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2022-07-29T05:30:19Z</dcterms:created>
  <dc:creator/>
  <dc:description/>
  <dc:language>en-US</dc:language>
  <cp:lastModifiedBy/>
  <dcterms:modified xsi:type="dcterms:W3CDTF">2022-07-29T05:30:19Z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