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70C7633-4C32-40C0-8CDD-3973D51DC98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92480" y="4069800"/>
            <a:ext cx="6571440" cy="41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8C9E787-E59E-494E-9477-81AE66299EF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92480" y="4069800"/>
            <a:ext cx="6571440" cy="41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AD9AFB2-7F55-4224-9F64-8CE50BE791D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92480" y="4069800"/>
            <a:ext cx="6571440" cy="41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67732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97664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7800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67732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97664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2C0ADC3-E822-4ED2-848E-A7A28FD7351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92480" y="4069800"/>
            <a:ext cx="6571440" cy="41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9F8758C-A09B-4B9C-ADA6-4A1E9665DAB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92480" y="4069800"/>
            <a:ext cx="6571440" cy="41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2D7E0F0-9454-4BD0-84F5-E0FA297C356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92480" y="4069800"/>
            <a:ext cx="6571440" cy="41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9A534AA-310E-4617-9A31-88279AEB552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92480" y="4069800"/>
            <a:ext cx="6571440" cy="41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E76110E-F9F2-4AC1-B42C-06E9EAC80F4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92480" y="4069800"/>
            <a:ext cx="6571440" cy="191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7D257F1-2E46-4139-866A-2536F0C3A2E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92480" y="4069800"/>
            <a:ext cx="6571440" cy="41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8DEAF31-0DC6-4623-804F-0CE78627124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92480" y="4069800"/>
            <a:ext cx="6571440" cy="41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9726098-B6E7-4379-8141-7CE51B83EC4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92480" y="4069800"/>
            <a:ext cx="6571440" cy="41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70CF0B6-D42C-498A-91DA-E30C91B0025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2880" y="0"/>
            <a:ext cx="7546320" cy="106736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492480" y="4069800"/>
            <a:ext cx="6571440" cy="41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2550" spc="-1" strike="noStrike">
                <a:latin typeface="Calibri"/>
              </a:rPr>
              <a:t>Click to edit the title text format</a:t>
            </a:r>
            <a:endParaRPr b="0" lang="en-US" sz="255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7D74FC90-D0AC-40C8-8058-4073D75132AD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92480" y="4069800"/>
            <a:ext cx="6571440" cy="179784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3193920">
              <a:lnSpc>
                <a:spcPct val="100000"/>
              </a:lnSpc>
              <a:spcBef>
                <a:spcPts val="96"/>
              </a:spcBef>
              <a:buNone/>
              <a:tabLst>
                <a:tab algn="l" pos="4449600"/>
              </a:tabLst>
            </a:pPr>
            <a:r>
              <a:rPr b="1" lang="en-US" sz="2550" spc="77" strike="noStrike">
                <a:solidFill>
                  <a:srgbClr val="855841"/>
                </a:solidFill>
                <a:latin typeface="Arial"/>
              </a:rPr>
              <a:t>ADIOS</a:t>
            </a:r>
            <a:r>
              <a:rPr b="1" lang="en-US" sz="2550" spc="-1" strike="noStrike">
                <a:solidFill>
                  <a:srgbClr val="855841"/>
                </a:solidFill>
                <a:latin typeface="Arial"/>
              </a:rPr>
              <a:t>	</a:t>
            </a:r>
            <a:r>
              <a:rPr b="1" lang="en-US" sz="2550" spc="97" strike="noStrike">
                <a:solidFill>
                  <a:srgbClr val="855841"/>
                </a:solidFill>
                <a:latin typeface="Arial"/>
              </a:rPr>
              <a:t>NOVIEMBRE</a:t>
            </a:r>
            <a:endParaRPr b="0" lang="en-US" sz="255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207160" y="4527000"/>
            <a:ext cx="4862520" cy="1877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78280" bIns="0" anchor="t">
            <a:spAutoFit/>
          </a:bodyPr>
          <a:p>
            <a:pPr marL="12600" indent="2539440">
              <a:lnSpc>
                <a:spcPct val="75000"/>
              </a:lnSpc>
              <a:spcBef>
                <a:spcPts val="2191"/>
              </a:spcBef>
              <a:buNone/>
              <a:tabLst>
                <a:tab algn="l" pos="0"/>
              </a:tabLst>
            </a:pPr>
            <a:r>
              <a:rPr b="0" lang="en-US" sz="7000" spc="222" strike="noStrike">
                <a:latin typeface="Arial Unicode MS"/>
              </a:rPr>
              <a:t>¡Hola </a:t>
            </a:r>
            <a:r>
              <a:rPr b="0" lang="en-US" sz="7000" spc="412" strike="noStrike">
                <a:latin typeface="Arial Unicode MS"/>
              </a:rPr>
              <a:t>Diciembre!</a:t>
            </a:r>
            <a:endParaRPr b="0" lang="en-US" sz="7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2022-07-29T05:14:05Z</dcterms:created>
  <dc:creator/>
  <dc:description/>
  <dc:language>en-US</dc:language>
  <cp:lastModifiedBy/>
  <dcterms:modified xsi:type="dcterms:W3CDTF">2022-07-29T05:14:05Z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