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BE6E3A-A1C9-4C22-B485-7DBFD448F5D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346120" y="4640040"/>
            <a:ext cx="307980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90B837-81B6-4AA6-970E-8A3BD6C2455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346120" y="4640040"/>
            <a:ext cx="307980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ACB2A2-2937-4690-8BE6-D0E9DFFE6CC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346120" y="4640040"/>
            <a:ext cx="307980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2289FC-1EA6-40F7-A0D7-33E68C02C99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346120" y="4640040"/>
            <a:ext cx="307980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92B23D-7E15-43AB-9C7A-F124CB9E8C6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346120" y="4640040"/>
            <a:ext cx="307980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7943A7-CC04-44F5-AA28-B2453DD2108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346120" y="4640040"/>
            <a:ext cx="307980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1BCD45-1C45-46F8-85E7-D705D6B0AFF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346120" y="4640040"/>
            <a:ext cx="307980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964F20-43FC-4618-AB19-88AD23D0186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346120" y="4640040"/>
            <a:ext cx="3079800" cy="2661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9BFC48-E6FC-4CD3-B885-A1C6F88323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346120" y="4640040"/>
            <a:ext cx="307980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151024-D827-453E-8AE6-35697B8156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346120" y="4640040"/>
            <a:ext cx="307980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D84D98-1BC5-4970-9227-C6C9CFBECF7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346120" y="4640040"/>
            <a:ext cx="307980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E23AE5-4B15-4FCD-B9D7-8DC4F818F49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346120" y="4640040"/>
            <a:ext cx="307980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600" spc="-1" strike="noStrike">
                <a:latin typeface="Calibri"/>
              </a:rPr>
              <a:t>Click to edit the title text format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DAF9E81-807E-43FE-9AEF-52FCE145DA1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346120" y="4640040"/>
            <a:ext cx="307980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65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3600" spc="-1" strike="noStrike">
                <a:solidFill>
                  <a:srgbClr val="252525"/>
                </a:solidFill>
                <a:latin typeface="Arial"/>
              </a:rPr>
              <a:t>Bullet</a:t>
            </a:r>
            <a:r>
              <a:rPr b="1" lang="en-US" sz="3600" spc="-111" strike="noStrike">
                <a:solidFill>
                  <a:srgbClr val="252525"/>
                </a:solidFill>
                <a:latin typeface="Arial"/>
              </a:rPr>
              <a:t> </a:t>
            </a:r>
            <a:r>
              <a:rPr b="1" lang="en-US" sz="3600" spc="-12" strike="noStrike">
                <a:solidFill>
                  <a:srgbClr val="252525"/>
                </a:solidFill>
                <a:latin typeface="Arial"/>
              </a:rPr>
              <a:t>Journal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43480" y="5334840"/>
            <a:ext cx="2480760" cy="22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1400" spc="-12" strike="noStrike">
                <a:solidFill>
                  <a:srgbClr val="252525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25252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2676240" y="8476560"/>
            <a:ext cx="2410560" cy="17989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080" bIns="0" anchor="t">
            <a:spAutoFit/>
          </a:bodyPr>
          <a:p>
            <a:pPr marL="98280" algn="just">
              <a:lnSpc>
                <a:spcPct val="171000"/>
              </a:lnSpc>
              <a:spcBef>
                <a:spcPts val="646"/>
              </a:spcBef>
              <a:buNone/>
              <a:tabLst>
                <a:tab algn="l" pos="2118960"/>
              </a:tabLst>
            </a:pPr>
            <a:r>
              <a:rPr b="1" lang="en-US" sz="1100" spc="-1" strike="noStrike">
                <a:solidFill>
                  <a:srgbClr val="252525"/>
                </a:solidFill>
                <a:latin typeface="Calibri"/>
              </a:rPr>
              <a:t>Nombres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</a:t>
            </a:r>
            <a:r>
              <a:rPr b="1" lang="en-US" sz="1100" spc="-1" strike="noStrike">
                <a:solidFill>
                  <a:srgbClr val="252525"/>
                </a:solidFill>
                <a:latin typeface="Calibri"/>
              </a:rPr>
              <a:t>Apellidos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</a:t>
            </a:r>
            <a:r>
              <a:rPr b="1" lang="en-US" sz="1100" spc="-1" strike="noStrike">
                <a:solidFill>
                  <a:srgbClr val="252525"/>
                </a:solidFill>
                <a:latin typeface="Calibri"/>
              </a:rPr>
              <a:t>Curso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5252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2022-07-29T05:14:01Z</dcterms:created>
  <dc:creator/>
  <dc:description/>
  <dc:language>en-US</dc:language>
  <cp:lastModifiedBy/>
  <dcterms:modified xsi:type="dcterms:W3CDTF">2022-07-29T05:14:01Z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