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23A96D-EB4C-49BC-9126-9739B05A2F0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D631D4-A5C0-4951-A3BC-EE45CD38C98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909F80-C4A1-4848-A8F0-CBB3C70C830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669068-6E86-44F0-A465-9FD6F36AD35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CC50B7-217D-431D-8024-C1591073A77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E3C1EA-7498-44C7-AD25-764B917B64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54B44A-4209-4EA6-9609-CB5C67613C8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54316B-CEBF-45FB-88DE-5DFA3BA7EA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0A2523-E68D-46E9-B2EB-A3A5E74F850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BEE853-FDB8-4BC3-B9B8-A13AA59268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4F6B15-AD83-4A75-99D9-4A2B7FEC2B9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A298CD-6CDC-47D9-8D71-02208B39BF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04156F1-6B77-4331-BD6F-CBEB8032941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560520" y="6243480"/>
            <a:ext cx="6682320" cy="14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Administración</a:t>
            </a:r>
            <a:endParaRPr b="0" lang="en-US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4904280" y="8583120"/>
            <a:ext cx="2307240" cy="1665360"/>
          </a:xfrm>
          <a:prstGeom prst="rect">
            <a:avLst/>
          </a:prstGeom>
          <a:noFill/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76320" bIns="0" anchor="t">
            <a:spAutoFit/>
          </a:bodyPr>
          <a:p>
            <a:pPr marL="99000">
              <a:lnSpc>
                <a:spcPct val="100000"/>
              </a:lnSpc>
              <a:spcBef>
                <a:spcPts val="601"/>
              </a:spcBef>
              <a:buNone/>
              <a:tabLst>
                <a:tab algn="l" pos="20556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99000">
              <a:lnSpc>
                <a:spcPct val="170000"/>
              </a:lnSpc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2022-07-29T04:49:48Z</dcterms:created>
  <dc:creator/>
  <dc:description/>
  <dc:language>en-US</dc:language>
  <cp:lastModifiedBy/>
  <dcterms:modified xsi:type="dcterms:W3CDTF">2022-07-29T04:49:48Z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