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B8DB42-6E44-46FE-8B57-26F31FD657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550144-8C5E-461D-B0A5-9C702EB152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E4CA0D-A72F-42D3-932D-9DDED8DD5E4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E8B9E1-B09C-4BFF-BE4F-37BA839AC6D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FC869C-2AEE-4F7F-832C-B0EF7A80E8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63E9E9-59B2-4655-B128-7450C9C37E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42F5CA-C7D7-453E-9091-B541F02038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B41B1F-A23A-4B9D-9801-C3F4997E46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56640" y="456480"/>
            <a:ext cx="4659120" cy="754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3E60BA-0585-4146-BF1B-27B3DAC24E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22B67E-20EF-40DE-9C9D-DBF35B4FA0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6C8C2A-1E61-4734-A72D-399C3E9717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176474-804F-47EB-BD62-391C0D8AD3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99363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2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CCBBBE4-4E38-42D6-86C6-91E2FBA2803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56640" y="456480"/>
            <a:ext cx="465912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396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1f3863"/>
                </a:solidFill>
                <a:latin typeface="Arial"/>
              </a:rPr>
              <a:t>Ofimática</a:t>
            </a:r>
            <a:endParaRPr b="0" lang="en-US" sz="80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570"/>
              </a:spcBef>
              <a:buNone/>
            </a:pPr>
            <a:r>
              <a:rPr b="0" lang="en-US" sz="1200" spc="-12" strike="noStrike">
                <a:solidFill>
                  <a:srgbClr val="1f3863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1f3863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317120" y="8676360"/>
            <a:ext cx="2048760" cy="1028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9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3863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2022-07-29T06:40:39Z</dcterms:created>
  <dc:creator/>
  <dc:description/>
  <dc:language>en-US</dc:language>
  <cp:lastModifiedBy/>
  <dcterms:modified xsi:type="dcterms:W3CDTF">2022-07-29T06:40:39Z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