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Arial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1B1A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1B1A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1B1A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44" y="0"/>
            <a:ext cx="7547609" cy="1067498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75944" y="1831974"/>
            <a:ext cx="6463665" cy="1245870"/>
          </a:xfrm>
          <a:custGeom>
            <a:avLst/>
            <a:gdLst/>
            <a:ahLst/>
            <a:cxnLst/>
            <a:rect l="l" t="t" r="r" b="b"/>
            <a:pathLst>
              <a:path w="6463665" h="1245870">
                <a:moveTo>
                  <a:pt x="6111875" y="0"/>
                </a:moveTo>
                <a:lnTo>
                  <a:pt x="351789" y="0"/>
                </a:lnTo>
                <a:lnTo>
                  <a:pt x="305435" y="3175"/>
                </a:lnTo>
                <a:lnTo>
                  <a:pt x="260349" y="12064"/>
                </a:lnTo>
                <a:lnTo>
                  <a:pt x="217170" y="27304"/>
                </a:lnTo>
                <a:lnTo>
                  <a:pt x="175895" y="47625"/>
                </a:lnTo>
                <a:lnTo>
                  <a:pt x="137795" y="73025"/>
                </a:lnTo>
                <a:lnTo>
                  <a:pt x="102870" y="103504"/>
                </a:lnTo>
                <a:lnTo>
                  <a:pt x="72389" y="138429"/>
                </a:lnTo>
                <a:lnTo>
                  <a:pt x="46989" y="176529"/>
                </a:lnTo>
                <a:lnTo>
                  <a:pt x="26670" y="217804"/>
                </a:lnTo>
                <a:lnTo>
                  <a:pt x="12064" y="260984"/>
                </a:lnTo>
                <a:lnTo>
                  <a:pt x="3175" y="306704"/>
                </a:lnTo>
                <a:lnTo>
                  <a:pt x="0" y="353059"/>
                </a:lnTo>
                <a:lnTo>
                  <a:pt x="0" y="892809"/>
                </a:lnTo>
                <a:lnTo>
                  <a:pt x="3175" y="939164"/>
                </a:lnTo>
                <a:lnTo>
                  <a:pt x="12064" y="984884"/>
                </a:lnTo>
                <a:lnTo>
                  <a:pt x="26670" y="1028064"/>
                </a:lnTo>
                <a:lnTo>
                  <a:pt x="46989" y="1069339"/>
                </a:lnTo>
                <a:lnTo>
                  <a:pt x="72389" y="1107439"/>
                </a:lnTo>
                <a:lnTo>
                  <a:pt x="102870" y="1142364"/>
                </a:lnTo>
                <a:lnTo>
                  <a:pt x="137795" y="1172844"/>
                </a:lnTo>
                <a:lnTo>
                  <a:pt x="175895" y="1198244"/>
                </a:lnTo>
                <a:lnTo>
                  <a:pt x="217170" y="1218564"/>
                </a:lnTo>
                <a:lnTo>
                  <a:pt x="260349" y="1233804"/>
                </a:lnTo>
                <a:lnTo>
                  <a:pt x="305435" y="1242694"/>
                </a:lnTo>
                <a:lnTo>
                  <a:pt x="351789" y="1245869"/>
                </a:lnTo>
                <a:lnTo>
                  <a:pt x="6111875" y="1245869"/>
                </a:lnTo>
                <a:lnTo>
                  <a:pt x="6158230" y="1242694"/>
                </a:lnTo>
                <a:lnTo>
                  <a:pt x="6203314" y="1233804"/>
                </a:lnTo>
                <a:lnTo>
                  <a:pt x="6246495" y="1218564"/>
                </a:lnTo>
                <a:lnTo>
                  <a:pt x="6287770" y="1198244"/>
                </a:lnTo>
                <a:lnTo>
                  <a:pt x="6325870" y="1172844"/>
                </a:lnTo>
                <a:lnTo>
                  <a:pt x="6360795" y="1142364"/>
                </a:lnTo>
                <a:lnTo>
                  <a:pt x="6391275" y="1107439"/>
                </a:lnTo>
                <a:lnTo>
                  <a:pt x="6416675" y="1069339"/>
                </a:lnTo>
                <a:lnTo>
                  <a:pt x="6436995" y="1028064"/>
                </a:lnTo>
                <a:lnTo>
                  <a:pt x="6451600" y="984884"/>
                </a:lnTo>
                <a:lnTo>
                  <a:pt x="6460489" y="939164"/>
                </a:lnTo>
                <a:lnTo>
                  <a:pt x="6463664" y="892809"/>
                </a:lnTo>
                <a:lnTo>
                  <a:pt x="6463664" y="353059"/>
                </a:lnTo>
                <a:lnTo>
                  <a:pt x="6460489" y="306704"/>
                </a:lnTo>
                <a:lnTo>
                  <a:pt x="6451600" y="260984"/>
                </a:lnTo>
                <a:lnTo>
                  <a:pt x="6436995" y="217804"/>
                </a:lnTo>
                <a:lnTo>
                  <a:pt x="6416675" y="176529"/>
                </a:lnTo>
                <a:lnTo>
                  <a:pt x="6391275" y="138429"/>
                </a:lnTo>
                <a:lnTo>
                  <a:pt x="6360795" y="103504"/>
                </a:lnTo>
                <a:lnTo>
                  <a:pt x="6325870" y="73025"/>
                </a:lnTo>
                <a:lnTo>
                  <a:pt x="6287770" y="47625"/>
                </a:lnTo>
                <a:lnTo>
                  <a:pt x="6246495" y="27304"/>
                </a:lnTo>
                <a:lnTo>
                  <a:pt x="6203314" y="12064"/>
                </a:lnTo>
                <a:lnTo>
                  <a:pt x="6158230" y="3175"/>
                </a:lnTo>
                <a:lnTo>
                  <a:pt x="6111875" y="0"/>
                </a:lnTo>
                <a:close/>
              </a:path>
            </a:pathLst>
          </a:custGeom>
          <a:solidFill>
            <a:srgbClr val="BDAC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4626" y="1999563"/>
            <a:ext cx="5867247" cy="81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1B1A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110"/>
              </a:spcBef>
            </a:pPr>
            <a:r>
              <a:rPr dirty="0"/>
              <a:t>BULLET</a:t>
            </a:r>
            <a:r>
              <a:rPr dirty="0" spc="-140"/>
              <a:t> </a:t>
            </a:r>
            <a:r>
              <a:rPr dirty="0" spc="-10"/>
              <a:t>JOURNAL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09386" y="9272422"/>
            <a:ext cx="1116965" cy="105029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565"/>
              </a:spcBef>
            </a:pPr>
            <a:r>
              <a:rPr dirty="0" sz="1850" spc="50">
                <a:solidFill>
                  <a:srgbClr val="FFFFFF"/>
                </a:solidFill>
                <a:latin typeface="Arial"/>
                <a:cs typeface="Arial"/>
              </a:rPr>
              <a:t>NOMBRE</a:t>
            </a:r>
            <a:endParaRPr sz="1850">
              <a:latin typeface="Arial"/>
              <a:cs typeface="Arial"/>
            </a:endParaRPr>
          </a:p>
          <a:p>
            <a:pPr algn="r" marL="207645" marR="5080" indent="149225">
              <a:lnSpc>
                <a:spcPts val="2690"/>
              </a:lnSpc>
              <a:spcBef>
                <a:spcPts val="100"/>
              </a:spcBef>
            </a:pPr>
            <a:r>
              <a:rPr dirty="0" sz="1850" spc="40">
                <a:solidFill>
                  <a:srgbClr val="FFFFFF"/>
                </a:solidFill>
                <a:latin typeface="Arial"/>
                <a:cs typeface="Arial"/>
              </a:rPr>
              <a:t>EMAIL </a:t>
            </a:r>
            <a:r>
              <a:rPr dirty="0" sz="1850" spc="55">
                <a:solidFill>
                  <a:srgbClr val="FFFFFF"/>
                </a:solidFill>
                <a:latin typeface="Arial"/>
                <a:cs typeface="Arial"/>
              </a:rPr>
              <a:t>TLFNO.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2022-05-08T07:59:57Z</dcterms:created>
  <dcterms:modified xsi:type="dcterms:W3CDTF">2022-05-08T07:59:57Z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