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B4A938-6054-40AA-AC2D-F2919002B4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CE8D8E-5F44-4A86-8E9E-E3B9003C6D8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A61E00-5515-429F-8663-C0BEA1538A2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E92401-219B-460E-AE99-76C85B34551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593F73-2595-483D-A09D-6D07EA6B7B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17C0C4-BE82-4542-9E04-1EE75E68A2C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687604-9879-46B4-84E9-19D19428A3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F49AF3-6B88-47A9-B247-C8F9FCBE0E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50400" y="3526920"/>
            <a:ext cx="4071600" cy="687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116714-A47D-4CFF-B813-077D502A4AD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2B9902-F391-4274-9E56-C2222680D2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1A586D-7779-4623-9BE8-C6393636D5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CBB75A-46AD-459C-A7F7-6707E9971A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407160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87142B1-95BA-4DED-B40D-0948AE9D9D7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50400" y="3526920"/>
            <a:ext cx="39384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Lettering</a:t>
            </a:r>
            <a:endParaRPr b="0" lang="en-US" sz="7200" spc="-1" strike="noStrike">
              <a:latin typeface="Calibri"/>
            </a:endParaRPr>
          </a:p>
          <a:p>
            <a:pPr marL="3240" algn="ctr">
              <a:lnSpc>
                <a:spcPct val="100000"/>
              </a:lnSpc>
              <a:spcBef>
                <a:spcPts val="1519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6360" y="700308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2022-07-29T04:00:54Z</dcterms:created>
  <dc:creator/>
  <dc:description/>
  <dc:language>en-US</dc:language>
  <cp:lastModifiedBy/>
  <dcterms:modified xsi:type="dcterms:W3CDTF">2022-07-29T04:00:54Z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