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814397E-762A-4BEB-AC01-BA89B1031AF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46560" y="621360"/>
            <a:ext cx="467856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F2FBEF9-1F02-4781-9412-BC44581EE98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46560" y="621360"/>
            <a:ext cx="467856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DE9B26B-88FF-486E-ABE5-01BEBE3E31D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46560" y="621360"/>
            <a:ext cx="467856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EE7D59D-BC8A-4820-A8EA-943B3344AD0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46560" y="621360"/>
            <a:ext cx="467856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5524921-F984-4D3A-BBF4-239AEDBBF61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46560" y="621360"/>
            <a:ext cx="467856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6F948C0-FABB-4B8C-BD4B-729C38D3C17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46560" y="621360"/>
            <a:ext cx="467856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FA1B878-C774-4A68-9829-23ABEB78777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46560" y="621360"/>
            <a:ext cx="467856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29E40DC-959D-4158-B6FC-611CA8A6635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46560" y="621360"/>
            <a:ext cx="4678560" cy="687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6C2EF0B-4D94-4130-A762-74F379BC8AC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46560" y="621360"/>
            <a:ext cx="467856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0D25417-2813-421A-8B81-2BBFFA24D9E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46560" y="621360"/>
            <a:ext cx="467856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79C8CDA-FB05-4DBF-8F05-0FB91A84A1D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46560" y="621360"/>
            <a:ext cx="467856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83C8106-53D7-46C0-B64E-E03BACFB915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546560" y="621360"/>
            <a:ext cx="467856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AC41C72-F10F-4D67-B53C-372A03FEF6E4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546560" y="621360"/>
            <a:ext cx="467856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9600"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ffffff"/>
                </a:solidFill>
                <a:latin typeface="Arial"/>
              </a:rPr>
              <a:t>Halloween</a:t>
            </a:r>
            <a:endParaRPr b="0" lang="en-US" sz="7200" spc="-1" strike="noStrike">
              <a:latin typeface="Calibri"/>
            </a:endParaRPr>
          </a:p>
          <a:p>
            <a:pPr marL="132120" algn="ctr">
              <a:lnSpc>
                <a:spcPct val="100000"/>
              </a:lnSpc>
              <a:spcBef>
                <a:spcPts val="1519"/>
              </a:spcBef>
              <a:buNone/>
            </a:pPr>
            <a:r>
              <a:rPr b="0" lang="en-US" sz="11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2022-05-08T05:53:07Z</dcterms:created>
  <dc:creator/>
  <dc:description/>
  <dc:language>en-US</dc:language>
  <cp:lastModifiedBy/>
  <dcterms:modified xsi:type="dcterms:W3CDTF">2022-05-08T05:53:07Z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2022-05-06T00:00:00Z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