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C706DE-EA32-4FDF-9C04-EB13C57B488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07560" y="43884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E36010-F0DC-45B0-B587-17BA010A863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07560" y="43884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45C912-1FBA-4C29-B122-45CD7AA1393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07560" y="43884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A94750-F245-4555-96F1-0320CFC0219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07560" y="43884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363352-145D-42E9-8A50-3BECD3BA2B0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07560" y="43884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8FB5C9-7C86-461F-9AB3-3C1BB4F37A4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07560" y="43884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4DEA23-2E52-4537-8EC1-4EFE0EA1023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07560" y="43884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75F85B-4CCB-4B0E-BD1B-C06B74CEB20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07560" y="438840"/>
            <a:ext cx="4156920" cy="840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C4D738-440B-48F6-A723-2436ECCFEB5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07560" y="43884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745E18-2D3E-4FC0-A2FD-6BE82F16E7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07560" y="43884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7422F5-6B51-4AC1-9F20-946BF6C96B3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07560" y="43884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305F4C-256F-48DB-B161-0E4BF1EDC21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07560" y="43884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AF886FC-9EE0-4FDC-A382-1CEB08DF13C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07560" y="438840"/>
            <a:ext cx="4156920" cy="180072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ffffff"/>
                </a:solidFill>
                <a:latin typeface="Arial"/>
              </a:rPr>
              <a:t>Calculo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599"/>
              </a:spcBef>
              <a:buNone/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800600" y="8458200"/>
            <a:ext cx="2429280" cy="5968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4120" bIns="0" anchor="t">
            <a:spAutoFit/>
          </a:bodyPr>
          <a:p>
            <a:pPr marL="218520" indent="33120" algn="just">
              <a:lnSpc>
                <a:spcPct val="171000"/>
              </a:lnSpc>
              <a:spcBef>
                <a:spcPts val="190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2022-07-29T06:11:38Z</dcterms:created>
  <dc:creator/>
  <dc:description/>
  <dc:language>en-US</dc:language>
  <cp:lastModifiedBy/>
  <dcterms:modified xsi:type="dcterms:W3CDTF">2022-07-29T06:11:38Z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